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84" r:id="rId6"/>
    <p:sldId id="285" r:id="rId7"/>
    <p:sldId id="286" r:id="rId8"/>
    <p:sldId id="289" r:id="rId9"/>
    <p:sldId id="287" r:id="rId10"/>
    <p:sldId id="288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61" r:id="rId23"/>
    <p:sldId id="262" r:id="rId24"/>
    <p:sldId id="263" r:id="rId25"/>
    <p:sldId id="264" r:id="rId26"/>
    <p:sldId id="265" r:id="rId27"/>
    <p:sldId id="266" r:id="rId28"/>
    <p:sldId id="273" r:id="rId29"/>
    <p:sldId id="274" r:id="rId30"/>
    <p:sldId id="275" r:id="rId31"/>
    <p:sldId id="276" r:id="rId32"/>
    <p:sldId id="277" r:id="rId33"/>
    <p:sldId id="267" r:id="rId34"/>
    <p:sldId id="268" r:id="rId35"/>
    <p:sldId id="269" r:id="rId36"/>
    <p:sldId id="278" r:id="rId37"/>
    <p:sldId id="279" r:id="rId38"/>
    <p:sldId id="270" r:id="rId39"/>
    <p:sldId id="281" r:id="rId40"/>
    <p:sldId id="280" r:id="rId41"/>
    <p:sldId id="282" r:id="rId42"/>
    <p:sldId id="28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15"/>
    <a:srgbClr val="8BF42C"/>
    <a:srgbClr val="FF9900"/>
    <a:srgbClr val="FFCF57"/>
    <a:srgbClr val="FFCC66"/>
    <a:srgbClr val="F0DE56"/>
    <a:srgbClr val="FF0000"/>
    <a:srgbClr val="FF6699"/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4660"/>
  </p:normalViewPr>
  <p:slideViewPr>
    <p:cSldViewPr>
      <p:cViewPr>
        <p:scale>
          <a:sx n="60" d="100"/>
          <a:sy n="60" d="100"/>
        </p:scale>
        <p:origin x="-1626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89146-BB64-4BBC-892E-71496166E0E4}" type="datetimeFigureOut">
              <a:rPr lang="en-US" smtClean="0"/>
              <a:t>9/22/2015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E7CE1-79BD-452B-929F-33F8B0FAB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8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37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E7CE1-79BD-452B-929F-33F8B0FAB0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57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tanpa</a:t>
            </a:r>
            <a:r>
              <a:rPr lang="en-US" baseline="0" dirty="0" smtClean="0"/>
              <a:t> log in, </a:t>
            </a:r>
            <a:r>
              <a:rPr lang="en-US" baseline="0" dirty="0" err="1" smtClean="0"/>
              <a:t>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dapet</a:t>
            </a:r>
            <a:r>
              <a:rPr lang="en-US" baseline="0" dirty="0" smtClean="0"/>
              <a:t>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E7CE1-79BD-452B-929F-33F8B0FAB0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36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3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3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tanpa</a:t>
            </a:r>
            <a:r>
              <a:rPr lang="en-US" baseline="0" dirty="0" smtClean="0"/>
              <a:t> log in. </a:t>
            </a:r>
            <a:r>
              <a:rPr lang="en-US" baseline="0" dirty="0" err="1" smtClean="0"/>
              <a:t>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dapet</a:t>
            </a:r>
            <a:r>
              <a:rPr lang="en-US" baseline="0" dirty="0" smtClean="0"/>
              <a:t>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8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E7CE1-79BD-452B-929F-33F8B0FAB0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4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E7CE1-79BD-452B-929F-33F8B0FAB0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4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E7CE1-79BD-452B-929F-33F8B0FAB0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8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3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819900" y="3867025"/>
            <a:ext cx="7046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6000">
                <a:solidFill>
                  <a:srgbClr val="22222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660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3482725"/>
            <a:ext cx="56250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</a:defRPr>
            </a:lvl1pPr>
            <a:lvl2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</a:defRPr>
            </a:lvl2pPr>
            <a:lvl3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</a:defRPr>
            </a:lvl3pPr>
            <a:lvl4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</a:defRPr>
            </a:lvl4pPr>
            <a:lvl5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</a:defRPr>
            </a:lvl5pPr>
            <a:lvl6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</a:defRPr>
            </a:lvl6pPr>
            <a:lvl7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</a:defRPr>
            </a:lvl7pPr>
            <a:lvl8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</a:defRPr>
            </a:lvl8pPr>
            <a:lvl9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defRPr sz="4800">
                <a:solidFill>
                  <a:srgbClr val="22222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5158346"/>
            <a:ext cx="56250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Font typeface="Nixie One"/>
              <a:buNone/>
              <a:defRPr b="1">
                <a:latin typeface="Nixie One"/>
                <a:ea typeface="Nixie One"/>
                <a:cs typeface="Nixie One"/>
                <a:sym typeface="Nixie One"/>
              </a:defRPr>
            </a:lvl1pPr>
            <a:lvl2pPr rtl="0">
              <a:spcBef>
                <a:spcPts val="0"/>
              </a:spcBef>
              <a:buSzPct val="100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2pPr>
            <a:lvl3pPr rtl="0">
              <a:spcBef>
                <a:spcPts val="0"/>
              </a:spcBef>
              <a:buSzPct val="100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3pPr>
            <a:lvl4pPr rtl="0">
              <a:spcBef>
                <a:spcPts val="0"/>
              </a:spcBef>
              <a:buSzPct val="100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4pPr>
            <a:lvl5pPr rtl="0">
              <a:spcBef>
                <a:spcPts val="0"/>
              </a:spcBef>
              <a:buSzPct val="100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5pPr>
            <a:lvl6pPr rtl="0">
              <a:spcBef>
                <a:spcPts val="0"/>
              </a:spcBef>
              <a:buSzPct val="100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6pPr>
            <a:lvl7pPr rtl="0">
              <a:spcBef>
                <a:spcPts val="0"/>
              </a:spcBef>
              <a:buSzPct val="100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7pPr>
            <a:lvl8pPr rtl="0">
              <a:spcBef>
                <a:spcPts val="0"/>
              </a:spcBef>
              <a:buSzPct val="100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8pPr>
            <a:lvl9pPr rtl="0">
              <a:spcBef>
                <a:spcPts val="0"/>
              </a:spcBef>
              <a:buSzPct val="100000"/>
              <a:buFont typeface="Nixie One"/>
              <a:buNone/>
              <a:defRPr sz="3000" b="1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196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4218300" y="0"/>
            <a:ext cx="707399" cy="2523000"/>
          </a:xfrm>
          <a:prstGeom prst="rect">
            <a:avLst/>
          </a:prstGeom>
          <a:solidFill>
            <a:srgbClr val="B0E0E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317000" y="2882400"/>
            <a:ext cx="6510000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/>
          <p:nvPr/>
        </p:nvSpPr>
        <p:spPr>
          <a:xfrm>
            <a:off x="3593400" y="16514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 kern="0">
                <a:solidFill>
                  <a:srgbClr val="DC143C"/>
                </a:solidFill>
                <a:latin typeface="Nixie One"/>
                <a:ea typeface="Nixie One"/>
                <a:cs typeface="Nixie One"/>
                <a:sym typeface="Nixie One"/>
                <a:rtl val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07126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689770"/>
            <a:ext cx="8229600" cy="727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94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689770"/>
            <a:ext cx="8229600" cy="727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1pPr>
            <a:lvl2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2pPr>
            <a:lvl3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3pPr>
            <a:lvl4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4pPr>
            <a:lvl5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5pPr>
            <a:lvl6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6pPr>
            <a:lvl7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7pPr>
            <a:lvl8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8pPr>
            <a:lvl9pPr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30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458074"/>
            <a:ext cx="8229600" cy="61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</a:defRPr>
            </a:lvl1pPr>
            <a:lvl2pPr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</a:defRPr>
            </a:lvl2pPr>
            <a:lvl3pPr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</a:defRPr>
            </a:lvl3pPr>
            <a:lvl4pPr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</a:defRPr>
            </a:lvl4pPr>
            <a:lvl5pPr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</a:defRPr>
            </a:lvl5pPr>
            <a:lvl6pPr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</a:defRPr>
            </a:lvl6pPr>
            <a:lvl7pPr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</a:defRPr>
            </a:lvl7pPr>
            <a:lvl8pPr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</a:defRPr>
            </a:lvl8pPr>
            <a:lvl9pPr algn="ctr">
              <a:spcBef>
                <a:spcPts val="0"/>
              </a:spcBef>
              <a:buClr>
                <a:srgbClr val="222222"/>
              </a:buClr>
              <a:buSzPct val="100000"/>
              <a:defRPr sz="3000">
                <a:solidFill>
                  <a:srgbClr val="22222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9350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3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Nixie One"/>
              <a:buNone/>
              <a:defRPr sz="3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◎"/>
              <a:defRPr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63670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12" Type="http://schemas.openxmlformats.org/officeDocument/2006/relationships/image" Target="../media/image7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microsoft.com/office/2007/relationships/hdphoto" Target="../media/hdphoto4.wdp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67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5.png"/><Relationship Id="rId7" Type="http://schemas.openxmlformats.org/officeDocument/2006/relationships/image" Target="../media/image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7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78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5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0.png"/><Relationship Id="rId7" Type="http://schemas.openxmlformats.org/officeDocument/2006/relationships/image" Target="../media/image61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11" Type="http://schemas.openxmlformats.org/officeDocument/2006/relationships/image" Target="../media/image101.png"/><Relationship Id="rId5" Type="http://schemas.openxmlformats.org/officeDocument/2006/relationships/image" Target="../media/image97.png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0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10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33.png"/><Relationship Id="rId10" Type="http://schemas.openxmlformats.org/officeDocument/2006/relationships/image" Target="../media/image111.png"/><Relationship Id="rId4" Type="http://schemas.microsoft.com/office/2007/relationships/hdphoto" Target="../media/hdphoto3.wdp"/><Relationship Id="rId9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15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11" Type="http://schemas.openxmlformats.org/officeDocument/2006/relationships/image" Target="../media/image108.png"/><Relationship Id="rId5" Type="http://schemas.microsoft.com/office/2007/relationships/hdphoto" Target="../media/hdphoto5.wdp"/><Relationship Id="rId15" Type="http://schemas.openxmlformats.org/officeDocument/2006/relationships/image" Target="../media/image112.png"/><Relationship Id="rId10" Type="http://schemas.openxmlformats.org/officeDocument/2006/relationships/image" Target="../media/image33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Relationship Id="rId1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6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11" Type="http://schemas.openxmlformats.org/officeDocument/2006/relationships/image" Target="../media/image67.png"/><Relationship Id="rId5" Type="http://schemas.openxmlformats.org/officeDocument/2006/relationships/image" Target="../media/image25.png"/><Relationship Id="rId15" Type="http://schemas.openxmlformats.org/officeDocument/2006/relationships/image" Target="../media/image128.png"/><Relationship Id="rId10" Type="http://schemas.openxmlformats.org/officeDocument/2006/relationships/image" Target="../media/image124.png"/><Relationship Id="rId4" Type="http://schemas.openxmlformats.org/officeDocument/2006/relationships/image" Target="../media/image120.png"/><Relationship Id="rId9" Type="http://schemas.microsoft.com/office/2007/relationships/hdphoto" Target="../media/hdphoto6.wdp"/><Relationship Id="rId14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9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124.png"/><Relationship Id="rId4" Type="http://schemas.openxmlformats.org/officeDocument/2006/relationships/image" Target="../media/image120.png"/><Relationship Id="rId9" Type="http://schemas.openxmlformats.org/officeDocument/2006/relationships/image" Target="../media/image1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9.png"/><Relationship Id="rId7" Type="http://schemas.openxmlformats.org/officeDocument/2006/relationships/image" Target="../media/image13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71.jpeg"/><Relationship Id="rId5" Type="http://schemas.openxmlformats.org/officeDocument/2006/relationships/image" Target="../media/image124.png"/><Relationship Id="rId10" Type="http://schemas.openxmlformats.org/officeDocument/2006/relationships/image" Target="../media/image70.png"/><Relationship Id="rId4" Type="http://schemas.openxmlformats.org/officeDocument/2006/relationships/image" Target="../media/image120.png"/><Relationship Id="rId9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33.png"/><Relationship Id="rId3" Type="http://schemas.openxmlformats.org/officeDocument/2006/relationships/image" Target="../media/image119.png"/><Relationship Id="rId7" Type="http://schemas.openxmlformats.org/officeDocument/2006/relationships/image" Target="../media/image71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66.png"/><Relationship Id="rId5" Type="http://schemas.openxmlformats.org/officeDocument/2006/relationships/image" Target="../media/image124.png"/><Relationship Id="rId10" Type="http://schemas.openxmlformats.org/officeDocument/2006/relationships/image" Target="../media/image65.png"/><Relationship Id="rId4" Type="http://schemas.openxmlformats.org/officeDocument/2006/relationships/image" Target="../media/image120.png"/><Relationship Id="rId9" Type="http://schemas.openxmlformats.org/officeDocument/2006/relationships/image" Target="../media/image64.png"/><Relationship Id="rId1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png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19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124.png"/><Relationship Id="rId10" Type="http://schemas.openxmlformats.org/officeDocument/2006/relationships/image" Target="../media/image100.png"/><Relationship Id="rId4" Type="http://schemas.openxmlformats.org/officeDocument/2006/relationships/image" Target="../media/image120.png"/><Relationship Id="rId9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microsoft.com/office/2007/relationships/hdphoto" Target="../media/hdphoto1.wdp"/><Relationship Id="rId21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1.jpeg"/><Relationship Id="rId2" Type="http://schemas.openxmlformats.org/officeDocument/2006/relationships/image" Target="../media/image8.png"/><Relationship Id="rId16" Type="http://schemas.microsoft.com/office/2007/relationships/hdphoto" Target="../media/hdphoto2.wdp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9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2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gif"/><Relationship Id="rId5" Type="http://schemas.openxmlformats.org/officeDocument/2006/relationships/image" Target="../media/image33.png"/><Relationship Id="rId4" Type="http://schemas.microsoft.com/office/2007/relationships/hdphoto" Target="../media/hdphoto3.wdp"/><Relationship Id="rId9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03.gif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22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10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4.jpeg"/><Relationship Id="rId10" Type="http://schemas.openxmlformats.org/officeDocument/2006/relationships/image" Target="../media/image11.png"/><Relationship Id="rId4" Type="http://schemas.openxmlformats.org/officeDocument/2006/relationships/image" Target="../media/image36.png"/><Relationship Id="rId9" Type="http://schemas.openxmlformats.org/officeDocument/2006/relationships/image" Target="../media/image31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jpeg"/><Relationship Id="rId1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47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31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50" y="0"/>
            <a:ext cx="9144000" cy="68661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3" name="Shape 58"/>
          <p:cNvSpPr txBox="1">
            <a:spLocks/>
          </p:cNvSpPr>
          <p:nvPr/>
        </p:nvSpPr>
        <p:spPr>
          <a:xfrm>
            <a:off x="0" y="4770043"/>
            <a:ext cx="5652120" cy="936105"/>
          </a:xfrm>
          <a:prstGeom prst="rect">
            <a:avLst/>
          </a:pr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Nixie One"/>
              <a:buNone/>
              <a:defRPr sz="3600" b="0" i="0" u="none" strike="noStrike" cap="none" baseline="0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  <a:rtl val="0"/>
              </a:defRPr>
            </a:lvl1pPr>
            <a:lvl2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Nixie One"/>
              <a:buNone/>
              <a:defRPr sz="3600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Nixie One"/>
              <a:buNone/>
              <a:defRPr sz="3600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Nixie One"/>
              <a:buNone/>
              <a:defRPr sz="3600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Nixie One"/>
              <a:buNone/>
              <a:defRPr sz="3600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Nixie One"/>
              <a:buNone/>
              <a:defRPr sz="3600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Nixie One"/>
              <a:buNone/>
              <a:defRPr sz="3600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Nixie One"/>
              <a:buNone/>
              <a:defRPr sz="3600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Nixie One"/>
              <a:buNone/>
              <a:defRPr sz="3600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200" kern="0" dirty="0" smtClean="0"/>
              <a:t> APPLICATION MOCK UP</a:t>
            </a:r>
            <a:endParaRPr lang="en" sz="3200" kern="0" dirty="0"/>
          </a:p>
        </p:txBody>
      </p:sp>
    </p:spTree>
    <p:extLst>
      <p:ext uri="{BB962C8B-B14F-4D97-AF65-F5344CB8AC3E}">
        <p14:creationId xmlns:p14="http://schemas.microsoft.com/office/powerpoint/2010/main" val="37329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6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5" name="AutoShape 9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7" name="AutoShape 13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080319" y="3936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56219" y="7623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87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283766" y="76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97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512366" y="91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991638" y="1191863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24" name="Rectangle 323"/>
          <p:cNvSpPr/>
          <p:nvPr/>
        </p:nvSpPr>
        <p:spPr>
          <a:xfrm>
            <a:off x="991638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381" name="Group 380"/>
          <p:cNvGrpSpPr/>
          <p:nvPr/>
        </p:nvGrpSpPr>
        <p:grpSpPr>
          <a:xfrm>
            <a:off x="1447800" y="1261984"/>
            <a:ext cx="457200" cy="414416"/>
            <a:chOff x="-2286000" y="1828800"/>
            <a:chExt cx="838200" cy="736454"/>
          </a:xfrm>
        </p:grpSpPr>
        <p:sp>
          <p:nvSpPr>
            <p:cNvPr id="382" name="Rectangle 381"/>
            <p:cNvSpPr/>
            <p:nvPr/>
          </p:nvSpPr>
          <p:spPr>
            <a:xfrm>
              <a:off x="-2286000" y="1828800"/>
              <a:ext cx="838200" cy="736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Multiply 382"/>
            <p:cNvSpPr/>
            <p:nvPr/>
          </p:nvSpPr>
          <p:spPr>
            <a:xfrm>
              <a:off x="-2286000" y="1862460"/>
              <a:ext cx="838200" cy="64045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5" name="Chevron 384"/>
          <p:cNvSpPr/>
          <p:nvPr/>
        </p:nvSpPr>
        <p:spPr>
          <a:xfrm rot="10800000">
            <a:off x="1050109" y="129540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1327306" y="177070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Status</a:t>
            </a:r>
            <a:endParaRPr lang="en-US" b="1" dirty="0"/>
          </a:p>
        </p:txBody>
      </p:sp>
      <p:cxnSp>
        <p:nvCxnSpPr>
          <p:cNvPr id="387" name="Straight Connector 386"/>
          <p:cNvCxnSpPr/>
          <p:nvPr/>
        </p:nvCxnSpPr>
        <p:spPr>
          <a:xfrm>
            <a:off x="2590800" y="1763736"/>
            <a:ext cx="0" cy="37630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/>
          <p:cNvSpPr txBox="1"/>
          <p:nvPr/>
        </p:nvSpPr>
        <p:spPr>
          <a:xfrm>
            <a:off x="2996957" y="17707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Detail</a:t>
            </a:r>
            <a:endParaRPr lang="en-US" b="1" dirty="0"/>
          </a:p>
        </p:txBody>
      </p:sp>
      <p:cxnSp>
        <p:nvCxnSpPr>
          <p:cNvPr id="389" name="Straight Connector 388"/>
          <p:cNvCxnSpPr/>
          <p:nvPr/>
        </p:nvCxnSpPr>
        <p:spPr>
          <a:xfrm>
            <a:off x="991638" y="2203727"/>
            <a:ext cx="3145342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>
            <a:off x="2591838" y="2167354"/>
            <a:ext cx="1599162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Rounded Rectangle 338"/>
          <p:cNvSpPr/>
          <p:nvPr/>
        </p:nvSpPr>
        <p:spPr>
          <a:xfrm>
            <a:off x="4089648" y="1719580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40" name="Rounded Rectangle 339"/>
          <p:cNvSpPr/>
          <p:nvPr/>
        </p:nvSpPr>
        <p:spPr>
          <a:xfrm>
            <a:off x="4105884" y="2523364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1987065" y="129985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Abcdafagasgasd</a:t>
            </a:r>
            <a:endParaRPr lang="en-US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239033" y="232530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Donation to :</a:t>
            </a:r>
            <a:endParaRPr lang="en-US" sz="1400" dirty="0"/>
          </a:p>
        </p:txBody>
      </p:sp>
      <p:cxnSp>
        <p:nvCxnSpPr>
          <p:cNvPr id="400" name="Straight Connector 399"/>
          <p:cNvCxnSpPr/>
          <p:nvPr/>
        </p:nvCxnSpPr>
        <p:spPr>
          <a:xfrm>
            <a:off x="1066800" y="3101169"/>
            <a:ext cx="30395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6" name="Picture 24" descr="https://vivod008articles.files.wordpress.com/2015/07/icon__31554_action_orange_200p-fw_.png?w=6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54613"/>
            <a:ext cx="494111" cy="4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7" name="TextBox 406"/>
          <p:cNvSpPr txBox="1"/>
          <p:nvPr/>
        </p:nvSpPr>
        <p:spPr>
          <a:xfrm>
            <a:off x="1828800" y="2658614"/>
            <a:ext cx="1097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XYZAXASA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95400" y="3073070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Expedition :</a:t>
            </a:r>
            <a:endParaRPr lang="en-US" sz="1400" dirty="0"/>
          </a:p>
        </p:txBody>
      </p:sp>
      <p:pic>
        <p:nvPicPr>
          <p:cNvPr id="9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06" y="3352800"/>
            <a:ext cx="553350" cy="350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6" name="Straight Connector 95"/>
          <p:cNvCxnSpPr/>
          <p:nvPr/>
        </p:nvCxnSpPr>
        <p:spPr>
          <a:xfrm>
            <a:off x="1066800" y="2286000"/>
            <a:ext cx="30395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81200" y="3349823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Regular</a:t>
            </a:r>
            <a:endParaRPr lang="en-US" sz="1400" dirty="0"/>
          </a:p>
        </p:txBody>
      </p:sp>
      <p:cxnSp>
        <p:nvCxnSpPr>
          <p:cNvPr id="98" name="Straight Connector 97"/>
          <p:cNvCxnSpPr/>
          <p:nvPr/>
        </p:nvCxnSpPr>
        <p:spPr>
          <a:xfrm>
            <a:off x="1066800" y="3733800"/>
            <a:ext cx="30395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295400" y="373082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Address :</a:t>
            </a:r>
            <a:endParaRPr lang="en-US" sz="14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1301657" y="403711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Name  :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301657" y="430065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Phone :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295400" y="4569023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Address :</a:t>
            </a:r>
            <a:endParaRPr lang="en-US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295400" y="48738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City: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1295400" y="5102423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Region :</a:t>
            </a:r>
            <a:endParaRPr lang="en-US" sz="1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295400" y="5407223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Postal code: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>
          <a:xfrm>
            <a:off x="5030238" y="1191863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30238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486400" y="1261984"/>
            <a:ext cx="457200" cy="414416"/>
            <a:chOff x="-2286000" y="1828800"/>
            <a:chExt cx="838200" cy="736454"/>
          </a:xfrm>
        </p:grpSpPr>
        <p:sp>
          <p:nvSpPr>
            <p:cNvPr id="48" name="Rectangle 47"/>
            <p:cNvSpPr/>
            <p:nvPr/>
          </p:nvSpPr>
          <p:spPr>
            <a:xfrm>
              <a:off x="-2286000" y="1828800"/>
              <a:ext cx="838200" cy="736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ultiply 48"/>
            <p:cNvSpPr/>
            <p:nvPr/>
          </p:nvSpPr>
          <p:spPr>
            <a:xfrm>
              <a:off x="-2286000" y="1862460"/>
              <a:ext cx="838200" cy="64045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Chevron 49"/>
          <p:cNvSpPr/>
          <p:nvPr/>
        </p:nvSpPr>
        <p:spPr>
          <a:xfrm rot="10800000">
            <a:off x="5088709" y="129540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65906" y="177070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Status</a:t>
            </a:r>
            <a:endParaRPr lang="en-US" b="1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29400" y="1763736"/>
            <a:ext cx="0" cy="37630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35557" y="17707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Detail</a:t>
            </a:r>
            <a:endParaRPr lang="en-US" b="1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5030238" y="2203727"/>
            <a:ext cx="3145342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029200" y="2167354"/>
            <a:ext cx="1599162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025665" y="129985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Abcdafagasgasd</a:t>
            </a:r>
            <a:endParaRPr 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4994819" y="7623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5029200" y="2707361"/>
            <a:ext cx="31569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562600" y="2290149"/>
            <a:ext cx="304800" cy="317921"/>
            <a:chOff x="-1828800" y="2438400"/>
            <a:chExt cx="304800" cy="317921"/>
          </a:xfrm>
        </p:grpSpPr>
        <p:sp>
          <p:nvSpPr>
            <p:cNvPr id="5" name="Oval 4"/>
            <p:cNvSpPr/>
            <p:nvPr/>
          </p:nvSpPr>
          <p:spPr>
            <a:xfrm>
              <a:off x="-1828800" y="2438400"/>
              <a:ext cx="304800" cy="317921"/>
            </a:xfrm>
            <a:prstGeom prst="ellipse">
              <a:avLst/>
            </a:prstGeom>
            <a:solidFill>
              <a:srgbClr val="8BF42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http://www.neadmoney.com/common/images/features_icon_paymen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8954" y="2476493"/>
              <a:ext cx="225108" cy="220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172200" y="2286000"/>
            <a:ext cx="304800" cy="317921"/>
            <a:chOff x="5717619" y="2225931"/>
            <a:chExt cx="304800" cy="317921"/>
          </a:xfrm>
        </p:grpSpPr>
        <p:sp>
          <p:nvSpPr>
            <p:cNvPr id="84" name="Oval 83"/>
            <p:cNvSpPr/>
            <p:nvPr/>
          </p:nvSpPr>
          <p:spPr>
            <a:xfrm>
              <a:off x="5717619" y="2225931"/>
              <a:ext cx="304800" cy="317921"/>
            </a:xfrm>
            <a:prstGeom prst="ellipse">
              <a:avLst/>
            </a:prstGeom>
            <a:solidFill>
              <a:srgbClr val="8BF42C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http://www.cargostation.in/images/Icons/dark_blue/Logistics_delivery_truck_bigg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8078" y="2298890"/>
              <a:ext cx="281722" cy="180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http://www.reebonz.com.sg/sites/all/themes/custom/octopus3/assets/img/promises/free_shipp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457200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reebonz.com.sg/sites/all/themes/custom/octopus3/assets/img/promises/free_shipp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-304800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reebonz.com.sg/sites/all/themes/custom/octopus3/assets/img/promises/free_shipp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-152400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705600" y="2290580"/>
            <a:ext cx="304800" cy="317921"/>
            <a:chOff x="6781800" y="2249787"/>
            <a:chExt cx="304800" cy="317921"/>
          </a:xfrm>
        </p:grpSpPr>
        <p:sp>
          <p:nvSpPr>
            <p:cNvPr id="93" name="Oval 92"/>
            <p:cNvSpPr/>
            <p:nvPr/>
          </p:nvSpPr>
          <p:spPr>
            <a:xfrm>
              <a:off x="6781800" y="2249787"/>
              <a:ext cx="304800" cy="317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2" name="Picture 18" descr="http://www.rememberyourballs.com/wp-content/uploads/2014/06/golf-packages-icon-e140404603914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790" y="2292404"/>
              <a:ext cx="233553" cy="233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315200" y="2291012"/>
            <a:ext cx="304800" cy="317921"/>
            <a:chOff x="7513406" y="2250651"/>
            <a:chExt cx="304800" cy="317921"/>
          </a:xfrm>
        </p:grpSpPr>
        <p:sp>
          <p:nvSpPr>
            <p:cNvPr id="107" name="Oval 106"/>
            <p:cNvSpPr/>
            <p:nvPr/>
          </p:nvSpPr>
          <p:spPr>
            <a:xfrm>
              <a:off x="7513406" y="2250651"/>
              <a:ext cx="304800" cy="317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4" name="Picture 20" descr="http://www.myiconfinder.com/uploads/iconsets/b87200a0c07928471ed513f34d480468-accep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151" y="2297080"/>
              <a:ext cx="229309" cy="22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ounded Rectangle 55"/>
          <p:cNvSpPr/>
          <p:nvPr/>
        </p:nvSpPr>
        <p:spPr>
          <a:xfrm>
            <a:off x="8128248" y="1719580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8144484" y="2523364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2819400"/>
            <a:ext cx="26720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Your stuff already sent by seller</a:t>
            </a:r>
          </a:p>
          <a:p>
            <a:pPr algn="ctr"/>
            <a:r>
              <a:rPr lang="en-US" sz="1400" dirty="0" err="1" smtClean="0"/>
              <a:t>hh:mm</a:t>
            </a:r>
            <a:r>
              <a:rPr lang="en-US" sz="1400" dirty="0" smtClean="0"/>
              <a:t>, </a:t>
            </a:r>
            <a:r>
              <a:rPr lang="en-US" sz="1400" dirty="0" err="1" smtClean="0"/>
              <a:t>dd</a:t>
            </a:r>
            <a:r>
              <a:rPr lang="en-US" sz="1400" dirty="0" smtClean="0"/>
              <a:t>/mm/</a:t>
            </a:r>
            <a:r>
              <a:rPr lang="en-US" sz="1400" dirty="0" err="1" smtClean="0"/>
              <a:t>yy</a:t>
            </a:r>
            <a:r>
              <a:rPr lang="en-US" sz="1400" dirty="0" smtClean="0"/>
              <a:t>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smtClean="0"/>
              <a:t>Air waybill :</a:t>
            </a:r>
          </a:p>
          <a:p>
            <a:pPr algn="ctr"/>
            <a:r>
              <a:rPr lang="en-US" sz="1400" dirty="0" smtClean="0"/>
              <a:t>XZJF5HFJ</a:t>
            </a:r>
            <a:endParaRPr lang="en-US" sz="1400" dirty="0"/>
          </a:p>
        </p:txBody>
      </p:sp>
      <p:sp>
        <p:nvSpPr>
          <p:cNvPr id="109" name="Rectangle 108"/>
          <p:cNvSpPr/>
          <p:nvPr/>
        </p:nvSpPr>
        <p:spPr>
          <a:xfrm>
            <a:off x="5791200" y="4479518"/>
            <a:ext cx="1600200" cy="486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Track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7824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5172" y="76207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My Wallet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6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232719" y="762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0590" y="1182841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0590" y="1182841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91880" y="1313224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" name="Rectangle 9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24000" y="1299592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My Wallet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4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6" y="1227584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Connector 14"/>
          <p:cNvSpPr/>
          <p:nvPr/>
        </p:nvSpPr>
        <p:spPr>
          <a:xfrm>
            <a:off x="3546046" y="1258308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6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385119" y="9144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36114" y="1334750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6114" y="1433047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36114" y="1519416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90600" y="2289862"/>
            <a:ext cx="29979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3506" y="236264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Voucher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22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935" y="2311152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1219200" y="1770706"/>
            <a:ext cx="10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Voucher</a:t>
            </a:r>
            <a:endParaRPr lang="en-US" b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563556" y="1763736"/>
            <a:ext cx="0" cy="37630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743200" y="17526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E-Money</a:t>
            </a:r>
            <a:endParaRPr lang="en-US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970493" y="2203727"/>
            <a:ext cx="307153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59729" y="2167354"/>
            <a:ext cx="1609817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57256" y="2819400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56691" y="3166452"/>
            <a:ext cx="3081909" cy="63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60120" y="4181599"/>
            <a:ext cx="3081908" cy="63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57255" y="3811881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56692" y="4814829"/>
            <a:ext cx="3081908" cy="63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956692" y="5448059"/>
            <a:ext cx="3081908" cy="63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038600" y="1731640"/>
            <a:ext cx="101352" cy="435533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54836" y="2695889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2054" name="Picture 6" descr="https://cdn3.iconfinder.com/data/icons/discount-and-promotion/500/Promotion_Blood_Vessel-5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 t="25277" r="11213" b="24841"/>
          <a:stretch/>
        </p:blipFill>
        <p:spPr bwMode="auto">
          <a:xfrm>
            <a:off x="1133730" y="3223064"/>
            <a:ext cx="754112" cy="49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https://cdn3.iconfinder.com/data/icons/discount-and-promotion/500/Promotion_Blood_Vessel-5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 t="25277" r="11213" b="24841"/>
          <a:stretch/>
        </p:blipFill>
        <p:spPr bwMode="auto">
          <a:xfrm>
            <a:off x="1150888" y="4236896"/>
            <a:ext cx="754112" cy="49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https://cdn3.iconfinder.com/data/icons/discount-and-promotion/500/Promotion_Blood_Vessel-5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 t="25277" r="11213" b="24841"/>
          <a:stretch/>
        </p:blipFill>
        <p:spPr bwMode="auto">
          <a:xfrm>
            <a:off x="1143000" y="4846496"/>
            <a:ext cx="754112" cy="49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https://cdn3.iconfinder.com/data/icons/discount-and-promotion/500/Promotion_Blood_Vessel-5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 t="25277" r="11213" b="24841"/>
          <a:stretch/>
        </p:blipFill>
        <p:spPr bwMode="auto">
          <a:xfrm>
            <a:off x="1143000" y="5532296"/>
            <a:ext cx="754112" cy="49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1907176" y="312580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Voucher</a:t>
            </a:r>
            <a:endParaRPr lang="en-US" sz="2400" dirty="0"/>
          </a:p>
        </p:txBody>
      </p:sp>
      <p:sp>
        <p:nvSpPr>
          <p:cNvPr id="2049" name="TextBox 2048"/>
          <p:cNvSpPr txBox="1"/>
          <p:nvPr/>
        </p:nvSpPr>
        <p:spPr>
          <a:xfrm>
            <a:off x="1905000" y="3478263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Expired : </a:t>
            </a:r>
            <a:r>
              <a:rPr lang="en-US" sz="1100" dirty="0" err="1" smtClean="0"/>
              <a:t>hh:mm</a:t>
            </a:r>
            <a:r>
              <a:rPr lang="en-US" sz="1100" dirty="0" smtClean="0"/>
              <a:t>, </a:t>
            </a:r>
            <a:r>
              <a:rPr lang="en-US" sz="1100" dirty="0" err="1" smtClean="0"/>
              <a:t>dd</a:t>
            </a:r>
            <a:r>
              <a:rPr lang="en-US" sz="1100" dirty="0" smtClean="0"/>
              <a:t>/mm/</a:t>
            </a:r>
            <a:r>
              <a:rPr lang="en-US" sz="1100" dirty="0" err="1" smtClean="0"/>
              <a:t>yy</a:t>
            </a:r>
            <a:endParaRPr lang="en-US" sz="1400" dirty="0"/>
          </a:p>
        </p:txBody>
      </p:sp>
      <p:sp>
        <p:nvSpPr>
          <p:cNvPr id="77" name="TextBox 76"/>
          <p:cNvSpPr txBox="1"/>
          <p:nvPr/>
        </p:nvSpPr>
        <p:spPr>
          <a:xfrm>
            <a:off x="1907176" y="4197073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Voucher</a:t>
            </a:r>
            <a:endParaRPr lang="en-US" sz="2400" dirty="0"/>
          </a:p>
        </p:txBody>
      </p:sp>
      <p:sp>
        <p:nvSpPr>
          <p:cNvPr id="78" name="TextBox 77"/>
          <p:cNvSpPr txBox="1"/>
          <p:nvPr/>
        </p:nvSpPr>
        <p:spPr>
          <a:xfrm>
            <a:off x="1905000" y="4549528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Expired : </a:t>
            </a:r>
            <a:r>
              <a:rPr lang="en-US" sz="1100" dirty="0" err="1" smtClean="0"/>
              <a:t>hh:mm</a:t>
            </a:r>
            <a:r>
              <a:rPr lang="en-US" sz="1100" dirty="0" smtClean="0"/>
              <a:t>, </a:t>
            </a:r>
            <a:r>
              <a:rPr lang="en-US" sz="1100" dirty="0" err="1" smtClean="0"/>
              <a:t>dd</a:t>
            </a:r>
            <a:r>
              <a:rPr lang="en-US" sz="1100" dirty="0" smtClean="0"/>
              <a:t>/mm/</a:t>
            </a:r>
            <a:r>
              <a:rPr lang="en-US" sz="1100" dirty="0" err="1" smtClean="0"/>
              <a:t>yy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1907176" y="4806673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Voucher</a:t>
            </a:r>
            <a:endParaRPr lang="en-US" sz="2400" dirty="0"/>
          </a:p>
        </p:txBody>
      </p:sp>
      <p:sp>
        <p:nvSpPr>
          <p:cNvPr id="80" name="TextBox 79"/>
          <p:cNvSpPr txBox="1"/>
          <p:nvPr/>
        </p:nvSpPr>
        <p:spPr>
          <a:xfrm>
            <a:off x="1905000" y="5159128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Expired : </a:t>
            </a:r>
            <a:r>
              <a:rPr lang="en-US" sz="1100" dirty="0" err="1" smtClean="0"/>
              <a:t>hh:mm</a:t>
            </a:r>
            <a:r>
              <a:rPr lang="en-US" sz="1100" dirty="0" smtClean="0"/>
              <a:t>, </a:t>
            </a:r>
            <a:r>
              <a:rPr lang="en-US" sz="1100" dirty="0" err="1" smtClean="0"/>
              <a:t>dd</a:t>
            </a:r>
            <a:r>
              <a:rPr lang="en-US" sz="1100" dirty="0" smtClean="0"/>
              <a:t>/mm/</a:t>
            </a:r>
            <a:r>
              <a:rPr lang="en-US" sz="1100" dirty="0" err="1" smtClean="0"/>
              <a:t>yy</a:t>
            </a:r>
            <a:endParaRPr 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1907176" y="5488008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Voucher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1905000" y="5840463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Expired : </a:t>
            </a:r>
            <a:r>
              <a:rPr lang="en-US" sz="1100" dirty="0" err="1" smtClean="0"/>
              <a:t>hh:mm</a:t>
            </a:r>
            <a:r>
              <a:rPr lang="en-US" sz="1100" dirty="0" smtClean="0"/>
              <a:t>, </a:t>
            </a:r>
            <a:r>
              <a:rPr lang="en-US" sz="1100" dirty="0" err="1" smtClean="0"/>
              <a:t>dd</a:t>
            </a:r>
            <a:r>
              <a:rPr lang="en-US" sz="1100" dirty="0" smtClean="0"/>
              <a:t>/mm/</a:t>
            </a:r>
            <a:r>
              <a:rPr lang="en-US" sz="1100" dirty="0" err="1" smtClean="0"/>
              <a:t>yy</a:t>
            </a:r>
            <a:endParaRPr 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5029200" y="7711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My Wallet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86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356747" y="7711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064618" y="1191863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064618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8015908" y="1322246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0" name="Rectangle 89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5648028" y="1308614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My Wallet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94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44" y="1236606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Flowchart: Connector 94"/>
          <p:cNvSpPr/>
          <p:nvPr/>
        </p:nvSpPr>
        <p:spPr>
          <a:xfrm>
            <a:off x="7670074" y="1267330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96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509147" y="9235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160142" y="1343772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160142" y="1442069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142" y="152843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343228" y="1779728"/>
            <a:ext cx="10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Voucher</a:t>
            </a:r>
            <a:endParaRPr lang="en-US" b="1" dirty="0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6687584" y="1772758"/>
            <a:ext cx="0" cy="37630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867228" y="176162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E-Money</a:t>
            </a:r>
            <a:endParaRPr lang="en-US" b="1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5094521" y="2212749"/>
            <a:ext cx="31694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956691" y="2792104"/>
            <a:ext cx="308190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687584" y="2180636"/>
            <a:ext cx="1574573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2055"/>
          <p:cNvSpPr txBox="1"/>
          <p:nvPr/>
        </p:nvSpPr>
        <p:spPr>
          <a:xfrm>
            <a:off x="5114177" y="2258257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Balance : 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</a:t>
            </a:r>
            <a:endParaRPr lang="en-US" sz="1400" dirty="0"/>
          </a:p>
        </p:txBody>
      </p:sp>
      <p:sp>
        <p:nvSpPr>
          <p:cNvPr id="140" name="Rectangle 139"/>
          <p:cNvSpPr/>
          <p:nvPr/>
        </p:nvSpPr>
        <p:spPr>
          <a:xfrm>
            <a:off x="5064619" y="2684715"/>
            <a:ext cx="3098010" cy="481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30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ym typeface="Arial"/>
            </a:endParaRPr>
          </a:p>
        </p:txBody>
      </p:sp>
      <p:sp>
        <p:nvSpPr>
          <p:cNvPr id="2059" name="TextBox 2058"/>
          <p:cNvSpPr txBox="1"/>
          <p:nvPr/>
        </p:nvSpPr>
        <p:spPr>
          <a:xfrm>
            <a:off x="5638800" y="2724090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History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7767369" y="2766591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pic>
        <p:nvPicPr>
          <p:cNvPr id="2062" name="Picture 12" descr="http://grahakarya.com/site/images/icon/ourhistor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657" y="2724090"/>
            <a:ext cx="520143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/>
          <p:cNvSpPr/>
          <p:nvPr/>
        </p:nvSpPr>
        <p:spPr>
          <a:xfrm>
            <a:off x="5080719" y="3537966"/>
            <a:ext cx="3081909" cy="8054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TextBox 2062"/>
          <p:cNvSpPr txBox="1"/>
          <p:nvPr/>
        </p:nvSpPr>
        <p:spPr>
          <a:xfrm>
            <a:off x="5029200" y="35052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 </a:t>
            </a:r>
            <a:r>
              <a:rPr lang="en-US" dirty="0" err="1" smtClean="0">
                <a:solidFill>
                  <a:srgbClr val="FF0000"/>
                </a:solidFill>
              </a:rPr>
              <a:t>Rp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xxxxxx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64" name="TextBox 2063"/>
          <p:cNvSpPr txBox="1"/>
          <p:nvPr/>
        </p:nvSpPr>
        <p:spPr>
          <a:xfrm flipH="1">
            <a:off x="5181600" y="3790583"/>
            <a:ext cx="228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Withdrawal </a:t>
            </a:r>
            <a:endParaRPr lang="en-US" sz="1200" dirty="0"/>
          </a:p>
        </p:txBody>
      </p:sp>
      <p:sp>
        <p:nvSpPr>
          <p:cNvPr id="150" name="TextBox 149"/>
          <p:cNvSpPr txBox="1"/>
          <p:nvPr/>
        </p:nvSpPr>
        <p:spPr>
          <a:xfrm flipH="1">
            <a:off x="5181600" y="3962400"/>
            <a:ext cx="228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dd</a:t>
            </a:r>
            <a:r>
              <a:rPr lang="en-US" sz="1200" dirty="0" smtClean="0"/>
              <a:t>/mm/</a:t>
            </a:r>
            <a:r>
              <a:rPr lang="en-US" sz="1200" dirty="0" err="1" smtClean="0"/>
              <a:t>yy</a:t>
            </a:r>
            <a:r>
              <a:rPr lang="en-US" sz="1200" dirty="0" smtClean="0"/>
              <a:t>, </a:t>
            </a:r>
            <a:r>
              <a:rPr lang="en-US" sz="1200" dirty="0" err="1" smtClean="0"/>
              <a:t>hh</a:t>
            </a:r>
            <a:r>
              <a:rPr lang="en-US" sz="1200" dirty="0" smtClean="0"/>
              <a:t>/mm</a:t>
            </a:r>
            <a:endParaRPr lang="en-US" sz="1200" dirty="0"/>
          </a:p>
        </p:txBody>
      </p:sp>
      <p:sp>
        <p:nvSpPr>
          <p:cNvPr id="2065" name="TextBox 2064"/>
          <p:cNvSpPr txBox="1"/>
          <p:nvPr/>
        </p:nvSpPr>
        <p:spPr>
          <a:xfrm>
            <a:off x="5257800" y="3171974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Mutation</a:t>
            </a:r>
            <a:endParaRPr lang="en-US" sz="16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7162800" y="3187363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Balance</a:t>
            </a:r>
            <a:endParaRPr lang="en-US" sz="1600" b="1" dirty="0"/>
          </a:p>
        </p:txBody>
      </p:sp>
      <p:sp>
        <p:nvSpPr>
          <p:cNvPr id="2066" name="TextBox 2065"/>
          <p:cNvSpPr txBox="1"/>
          <p:nvPr/>
        </p:nvSpPr>
        <p:spPr>
          <a:xfrm>
            <a:off x="7162800" y="353796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Rp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xxxx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080719" y="4376166"/>
            <a:ext cx="3081909" cy="8054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5029200" y="43434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Rp</a:t>
            </a:r>
            <a:r>
              <a:rPr lang="en-US" dirty="0" smtClean="0">
                <a:solidFill>
                  <a:srgbClr val="92D050"/>
                </a:solidFill>
              </a:rPr>
              <a:t> </a:t>
            </a:r>
            <a:r>
              <a:rPr lang="en-US" dirty="0" err="1" smtClean="0">
                <a:solidFill>
                  <a:srgbClr val="92D050"/>
                </a:solidFill>
              </a:rPr>
              <a:t>xxxxxx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 flipH="1">
            <a:off x="5181600" y="4628783"/>
            <a:ext cx="228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Refund for transaction </a:t>
            </a:r>
            <a:endParaRPr lang="en-US" sz="1200" dirty="0"/>
          </a:p>
        </p:txBody>
      </p:sp>
      <p:sp>
        <p:nvSpPr>
          <p:cNvPr id="157" name="TextBox 156"/>
          <p:cNvSpPr txBox="1"/>
          <p:nvPr/>
        </p:nvSpPr>
        <p:spPr>
          <a:xfrm flipH="1">
            <a:off x="5181600" y="4800600"/>
            <a:ext cx="228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dd</a:t>
            </a:r>
            <a:r>
              <a:rPr lang="en-US" sz="1200" dirty="0" smtClean="0"/>
              <a:t>/mm/</a:t>
            </a:r>
            <a:r>
              <a:rPr lang="en-US" sz="1200" dirty="0" err="1" smtClean="0"/>
              <a:t>yy</a:t>
            </a:r>
            <a:r>
              <a:rPr lang="en-US" sz="1200" dirty="0" smtClean="0"/>
              <a:t>, </a:t>
            </a:r>
            <a:r>
              <a:rPr lang="en-US" sz="1200" dirty="0" err="1" smtClean="0"/>
              <a:t>hh</a:t>
            </a:r>
            <a:r>
              <a:rPr lang="en-US" sz="1200" dirty="0" smtClean="0"/>
              <a:t>/mm</a:t>
            </a:r>
            <a:endParaRPr lang="en-US" sz="12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162800" y="437616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Rp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xxxx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064618" y="5237285"/>
            <a:ext cx="3114246" cy="481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30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ym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662917" y="5276660"/>
            <a:ext cx="1515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Transaction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7791486" y="5319161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8162628" y="2684714"/>
            <a:ext cx="101352" cy="341128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8178864" y="2704911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2067" name="Picture 14" descr="http://cdn2.hubspot.net/hub/60789/hubfs/icons/POS-CreditCard-Orange-Icon-RGB.png?t=1442263019912&amp;width=300&amp;height=2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39" y="5276660"/>
            <a:ext cx="525422" cy="38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6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949818" y="1191863"/>
            <a:ext cx="3199362" cy="490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949818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3901108" y="1322246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7" name="Rectangle 106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533228" y="1308614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My Wallet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11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44" y="1236606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Flowchart: Connector 111"/>
          <p:cNvSpPr/>
          <p:nvPr/>
        </p:nvSpPr>
        <p:spPr>
          <a:xfrm>
            <a:off x="3555274" y="1267330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045342" y="1343772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45342" y="1442069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045342" y="152843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228428" y="1779728"/>
            <a:ext cx="10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Voucher</a:t>
            </a:r>
            <a:endParaRPr lang="en-US" b="1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2572784" y="1772758"/>
            <a:ext cx="0" cy="37630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752428" y="176162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E-Money</a:t>
            </a:r>
            <a:endParaRPr lang="en-US" b="1" dirty="0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979721" y="2212749"/>
            <a:ext cx="31694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2572784" y="2180636"/>
            <a:ext cx="1574573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949819" y="2684715"/>
            <a:ext cx="3098010" cy="481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30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ym typeface="Arial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524000" y="2724090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History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652569" y="2766591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+</a:t>
            </a:r>
            <a:endParaRPr lang="en-US" b="1" dirty="0"/>
          </a:p>
        </p:txBody>
      </p:sp>
      <p:pic>
        <p:nvPicPr>
          <p:cNvPr id="127" name="Picture 12" descr="http://grahakarya.com/site/images/icon/ourhisto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7" y="2724090"/>
            <a:ext cx="520143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/>
          <p:cNvSpPr/>
          <p:nvPr/>
        </p:nvSpPr>
        <p:spPr>
          <a:xfrm>
            <a:off x="949818" y="3180722"/>
            <a:ext cx="3098145" cy="4817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3302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ym typeface="Arial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532017" y="3220097"/>
            <a:ext cx="1515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Transaction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3660586" y="3262598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148" name="Rounded Rectangle 147"/>
          <p:cNvSpPr/>
          <p:nvPr/>
        </p:nvSpPr>
        <p:spPr>
          <a:xfrm>
            <a:off x="4047828" y="2684714"/>
            <a:ext cx="101352" cy="341128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4064064" y="2704911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51" name="Picture 14" descr="http://cdn2.hubspot.net/hub/60789/hubfs/icons/POS-CreditCard-Orange-Icon-RGB.png?t=1442263019912&amp;width=300&amp;height=2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39" y="3220097"/>
            <a:ext cx="525422" cy="38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/>
          <p:cNvSpPr txBox="1"/>
          <p:nvPr/>
        </p:nvSpPr>
        <p:spPr>
          <a:xfrm>
            <a:off x="914400" y="7711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My Wallet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0526" y="366246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Withdrawal:</a:t>
            </a:r>
            <a:endParaRPr lang="en-US" sz="1400" dirty="0"/>
          </a:p>
        </p:txBody>
      </p:sp>
      <p:cxnSp>
        <p:nvCxnSpPr>
          <p:cNvPr id="162" name="Straight Connector 161"/>
          <p:cNvCxnSpPr/>
          <p:nvPr/>
        </p:nvCxnSpPr>
        <p:spPr>
          <a:xfrm>
            <a:off x="987191" y="3970237"/>
            <a:ext cx="30395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90600" y="39594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Amount</a:t>
            </a:r>
            <a:endParaRPr lang="en-US" sz="1400" b="1" dirty="0"/>
          </a:p>
        </p:txBody>
      </p:sp>
      <p:sp>
        <p:nvSpPr>
          <p:cNvPr id="163" name="Rectangle 162"/>
          <p:cNvSpPr/>
          <p:nvPr/>
        </p:nvSpPr>
        <p:spPr>
          <a:xfrm>
            <a:off x="1043538" y="4267200"/>
            <a:ext cx="2855357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104112" y="4343400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Insert nominal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9818" y="4648200"/>
            <a:ext cx="1536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bank account </a:t>
            </a:r>
            <a:endParaRPr lang="en-US" sz="1400" dirty="0"/>
          </a:p>
        </p:txBody>
      </p:sp>
      <p:sp>
        <p:nvSpPr>
          <p:cNvPr id="165" name="Rectangle 164"/>
          <p:cNvSpPr/>
          <p:nvPr/>
        </p:nvSpPr>
        <p:spPr>
          <a:xfrm>
            <a:off x="1107928" y="4918289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Isosceles Triangle 165"/>
          <p:cNvSpPr/>
          <p:nvPr/>
        </p:nvSpPr>
        <p:spPr>
          <a:xfrm flipV="1">
            <a:off x="3515033" y="5036537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ounded Rectangle 166"/>
          <p:cNvSpPr/>
          <p:nvPr/>
        </p:nvSpPr>
        <p:spPr>
          <a:xfrm>
            <a:off x="1028282" y="5343228"/>
            <a:ext cx="2975422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sym typeface="Arial"/>
                <a:rtl val="0"/>
              </a:rPr>
              <a:t>SEND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5106438" y="1191863"/>
            <a:ext cx="3199362" cy="490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06438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8057728" y="1322246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1" name="Rectangle 170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5689848" y="1308614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My Wallet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75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664" y="1236606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Flowchart: Connector 175"/>
          <p:cNvSpPr/>
          <p:nvPr/>
        </p:nvSpPr>
        <p:spPr>
          <a:xfrm>
            <a:off x="7711894" y="1267330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201962" y="1343772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5201962" y="1442069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5201962" y="152843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385048" y="1779728"/>
            <a:ext cx="109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Voucher</a:t>
            </a:r>
            <a:endParaRPr lang="en-US" b="1" dirty="0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6729404" y="1772758"/>
            <a:ext cx="0" cy="37630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6909048" y="176162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E-Money</a:t>
            </a:r>
            <a:endParaRPr lang="en-US" b="1" dirty="0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5136341" y="2212749"/>
            <a:ext cx="31694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6729404" y="2180636"/>
            <a:ext cx="1574573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ounded Rectangle 192"/>
          <p:cNvSpPr/>
          <p:nvPr/>
        </p:nvSpPr>
        <p:spPr>
          <a:xfrm>
            <a:off x="8204448" y="2684714"/>
            <a:ext cx="101352" cy="341128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8220684" y="2704911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5106438" y="2716198"/>
            <a:ext cx="1536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bank account </a:t>
            </a:r>
            <a:endParaRPr lang="en-US" sz="1400" dirty="0"/>
          </a:p>
        </p:txBody>
      </p:sp>
      <p:sp>
        <p:nvSpPr>
          <p:cNvPr id="202" name="Rectangle 201"/>
          <p:cNvSpPr/>
          <p:nvPr/>
        </p:nvSpPr>
        <p:spPr>
          <a:xfrm>
            <a:off x="5264548" y="2986287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ounded Rectangle 203"/>
          <p:cNvSpPr/>
          <p:nvPr/>
        </p:nvSpPr>
        <p:spPr>
          <a:xfrm>
            <a:off x="5184902" y="3411226"/>
            <a:ext cx="2975422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sym typeface="Arial"/>
                <a:rtl val="0"/>
              </a:rPr>
              <a:t>SEND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091814" y="7711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My Wallet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cxnSp>
        <p:nvCxnSpPr>
          <p:cNvPr id="207" name="Straight Connector 206"/>
          <p:cNvCxnSpPr/>
          <p:nvPr/>
        </p:nvCxnSpPr>
        <p:spPr>
          <a:xfrm>
            <a:off x="5136341" y="3915720"/>
            <a:ext cx="30395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5201962" y="3954232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Add balance</a:t>
            </a:r>
            <a:endParaRPr lang="en-US" sz="1400" b="1" dirty="0"/>
          </a:p>
        </p:txBody>
      </p:sp>
      <p:sp>
        <p:nvSpPr>
          <p:cNvPr id="209" name="Rectangle 208"/>
          <p:cNvSpPr/>
          <p:nvPr/>
        </p:nvSpPr>
        <p:spPr>
          <a:xfrm>
            <a:off x="5181600" y="4220520"/>
            <a:ext cx="2855357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5242174" y="4296720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Insert nominal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5105400" y="4638566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bank account </a:t>
            </a:r>
            <a:endParaRPr lang="en-US" sz="1400" dirty="0"/>
          </a:p>
        </p:txBody>
      </p:sp>
      <p:sp>
        <p:nvSpPr>
          <p:cNvPr id="212" name="Rectangle 211"/>
          <p:cNvSpPr/>
          <p:nvPr/>
        </p:nvSpPr>
        <p:spPr>
          <a:xfrm>
            <a:off x="5242174" y="4955977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Isosceles Triangle 212"/>
          <p:cNvSpPr/>
          <p:nvPr/>
        </p:nvSpPr>
        <p:spPr>
          <a:xfrm flipV="1">
            <a:off x="7697047" y="3110654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Isosceles Triangle 213"/>
          <p:cNvSpPr/>
          <p:nvPr/>
        </p:nvSpPr>
        <p:spPr>
          <a:xfrm flipV="1">
            <a:off x="7662324" y="5061558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79721" y="2219846"/>
            <a:ext cx="3141903" cy="4579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999377" y="2258257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Balance : 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</a:t>
            </a:r>
            <a:endParaRPr lang="en-US" sz="1400" dirty="0"/>
          </a:p>
        </p:txBody>
      </p:sp>
      <p:sp>
        <p:nvSpPr>
          <p:cNvPr id="215" name="Rectangle 214"/>
          <p:cNvSpPr/>
          <p:nvPr/>
        </p:nvSpPr>
        <p:spPr>
          <a:xfrm>
            <a:off x="5136341" y="2226773"/>
            <a:ext cx="3161498" cy="45794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5155997" y="2258257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Balance : 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</a:t>
            </a:r>
            <a:endParaRPr lang="en-US" sz="1400" dirty="0"/>
          </a:p>
        </p:txBody>
      </p:sp>
      <p:sp>
        <p:nvSpPr>
          <p:cNvPr id="216" name="Rounded Rectangle 215"/>
          <p:cNvSpPr/>
          <p:nvPr/>
        </p:nvSpPr>
        <p:spPr>
          <a:xfrm>
            <a:off x="5154314" y="5409936"/>
            <a:ext cx="2975422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sym typeface="Arial"/>
                <a:rtl val="0"/>
              </a:rPr>
              <a:t>NEXT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7861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/>
          <p:cNvSpPr/>
          <p:nvPr/>
        </p:nvSpPr>
        <p:spPr>
          <a:xfrm>
            <a:off x="991638" y="1191863"/>
            <a:ext cx="3199362" cy="4904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991638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3942928" y="1322246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1" name="Rectangle 170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1575048" y="1308614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My Wallet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75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64" y="1236606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Flowchart: Connector 175"/>
          <p:cNvSpPr/>
          <p:nvPr/>
        </p:nvSpPr>
        <p:spPr>
          <a:xfrm>
            <a:off x="3597094" y="1267330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087162" y="1343772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087162" y="1442069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087162" y="152843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089648" y="1740662"/>
            <a:ext cx="101352" cy="4355337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4105884" y="1905000"/>
            <a:ext cx="85116" cy="387670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977014" y="7711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My Wallet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8659" y="1848095"/>
            <a:ext cx="1679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You can transfer to</a:t>
            </a:r>
            <a:endParaRPr lang="en-US" sz="1400" dirty="0"/>
          </a:p>
        </p:txBody>
      </p:sp>
      <p:pic>
        <p:nvPicPr>
          <p:cNvPr id="76" name="Picture 2" descr="http://jasabelanjaonline.com/wp-content/uploads/2014/09/mandir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64" y="2133600"/>
            <a:ext cx="1008112" cy="3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1942443" y="2145289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xxxxxxxxxx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an PT </a:t>
            </a:r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ChariFREE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</a:p>
        </p:txBody>
      </p:sp>
      <p:pic>
        <p:nvPicPr>
          <p:cNvPr id="78" name="Picture 4" descr="http://viensbabyshop.com/image/data/icon/Bank%20BC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16" y="2481473"/>
            <a:ext cx="803227" cy="33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1942443" y="2429470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xxxxxxxxxx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an PT </a:t>
            </a:r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ChariFREE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1007739" y="2971800"/>
            <a:ext cx="308190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82613" y="3048000"/>
            <a:ext cx="1279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Add balance</a:t>
            </a:r>
            <a:endParaRPr 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823337" y="3047999"/>
            <a:ext cx="1279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xxxxxxxx</a:t>
            </a:r>
            <a:endParaRPr lang="en-US" sz="1400" dirty="0"/>
          </a:p>
        </p:txBody>
      </p:sp>
      <p:sp>
        <p:nvSpPr>
          <p:cNvPr id="83" name="TextBox 82"/>
          <p:cNvSpPr txBox="1"/>
          <p:nvPr/>
        </p:nvSpPr>
        <p:spPr>
          <a:xfrm>
            <a:off x="1066800" y="3349823"/>
            <a:ext cx="1279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T</a:t>
            </a:r>
            <a:r>
              <a:rPr lang="en-US" sz="1400" dirty="0" err="1" smtClean="0"/>
              <a:t>rans.code</a:t>
            </a:r>
            <a:endParaRPr lang="en-US" sz="1400" dirty="0"/>
          </a:p>
        </p:txBody>
      </p:sp>
      <p:sp>
        <p:nvSpPr>
          <p:cNvPr id="84" name="TextBox 83"/>
          <p:cNvSpPr txBox="1"/>
          <p:nvPr/>
        </p:nvSpPr>
        <p:spPr>
          <a:xfrm>
            <a:off x="2835213" y="3349823"/>
            <a:ext cx="1279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yyy</a:t>
            </a:r>
            <a:endParaRPr 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1087161" y="3657600"/>
            <a:ext cx="161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Total to transfer</a:t>
            </a:r>
            <a:endParaRPr lang="en-US" sz="1400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2835213" y="3638638"/>
            <a:ext cx="1279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</a:rPr>
              <a:t>Rp</a:t>
            </a:r>
            <a:r>
              <a:rPr lang="en-US" sz="1400" b="1" dirty="0" smtClean="0">
                <a:solidFill>
                  <a:srgbClr val="FF0000"/>
                </a:solidFill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</a:rPr>
              <a:t>xxxxxyyy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9216" y="3965377"/>
            <a:ext cx="1994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Please transfer before </a:t>
            </a:r>
          </a:p>
          <a:p>
            <a:r>
              <a:rPr lang="en-US" sz="1400" dirty="0" err="1" smtClean="0"/>
              <a:t>hh:mm</a:t>
            </a:r>
            <a:r>
              <a:rPr lang="en-US" sz="1400" dirty="0" smtClean="0"/>
              <a:t>, </a:t>
            </a:r>
            <a:r>
              <a:rPr lang="en-US" sz="1400" dirty="0" err="1" smtClean="0"/>
              <a:t>dd</a:t>
            </a:r>
            <a:r>
              <a:rPr lang="en-US" sz="1400" dirty="0" smtClean="0"/>
              <a:t>/mm/</a:t>
            </a:r>
            <a:r>
              <a:rPr lang="en-US" sz="1400" dirty="0" err="1" smtClean="0"/>
              <a:t>yy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082613" y="4599801"/>
            <a:ext cx="2781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If it’s done. Confirm by click the button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139216" y="5267028"/>
            <a:ext cx="2876708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CONFIRMATION</a:t>
            </a:r>
          </a:p>
        </p:txBody>
      </p:sp>
    </p:spTree>
    <p:extLst>
      <p:ext uri="{BB962C8B-B14F-4D97-AF65-F5344CB8AC3E}">
        <p14:creationId xmlns:p14="http://schemas.microsoft.com/office/powerpoint/2010/main" val="13034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57256" y="1183099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256" y="1183099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08546" y="1313482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0666" y="1299850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My Store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2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82" y="1227842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onnector 12"/>
          <p:cNvSpPr/>
          <p:nvPr/>
        </p:nvSpPr>
        <p:spPr>
          <a:xfrm>
            <a:off x="3562712" y="1258566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4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401785" y="91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2780" y="133500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52780" y="1433305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52780" y="1519674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077585" y="3304401"/>
            <a:ext cx="99529" cy="200761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077585" y="4114800"/>
            <a:ext cx="79032" cy="9431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05172" y="76207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My Store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3074" name="Picture 2" descr="http://static4.depositphotos.com/1030387/398/v/950/depositphotos_3987429-Electronics-Sto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0" y="1731899"/>
            <a:ext cx="3200978" cy="157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09" y="1828800"/>
            <a:ext cx="653082" cy="65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946570" y="2496709"/>
            <a:ext cx="115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Toko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</a:t>
            </a:r>
            <a:r>
              <a:rPr lang="en-US" sz="1600" dirty="0" err="1" smtClean="0">
                <a:solidFill>
                  <a:schemeClr val="bg1"/>
                </a:solidFill>
              </a:rPr>
              <a:t>nyu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7" name="Picture 4" descr="http://placeguides.com/wp-content/uploads/2014/04/9_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954" y="2793721"/>
            <a:ext cx="166749" cy="2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2203755" y="2776997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DKI </a:t>
            </a:r>
            <a:r>
              <a:rPr lang="en-US" sz="1100" dirty="0">
                <a:solidFill>
                  <a:schemeClr val="bg1"/>
                </a:solidFill>
              </a:rPr>
              <a:t>J</a:t>
            </a:r>
            <a:r>
              <a:rPr lang="en-US" sz="1100" dirty="0" smtClean="0">
                <a:solidFill>
                  <a:schemeClr val="bg1"/>
                </a:solidFill>
              </a:rPr>
              <a:t>akarta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9" name="Picture 6" descr="http://www.interactivetigers.com/images/icons/big_icon_0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284" y="3052657"/>
            <a:ext cx="220716" cy="2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2255703" y="3010491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skipper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5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80" y="3376094"/>
            <a:ext cx="2894983" cy="188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Rectangle 70"/>
          <p:cNvSpPr/>
          <p:nvPr/>
        </p:nvSpPr>
        <p:spPr>
          <a:xfrm>
            <a:off x="955640" y="5312020"/>
            <a:ext cx="1599680" cy="7661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556129" y="5312020"/>
            <a:ext cx="1620985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41257" y="554423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 stuff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048000" y="5559623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Feedback</a:t>
            </a:r>
            <a:endParaRPr lang="en-US" sz="1400" b="1" dirty="0"/>
          </a:p>
        </p:txBody>
      </p:sp>
      <p:pic>
        <p:nvPicPr>
          <p:cNvPr id="3076" name="Picture 4" descr="http://www.iconsdb.com/icons/preview/orange/product-xx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54" y="5456088"/>
            <a:ext cx="473134" cy="47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easia.solarenergyevents.com/assets/lib/psr-2014/img/handshake-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898" y="5456088"/>
            <a:ext cx="519737" cy="5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/>
          <p:cNvCxnSpPr/>
          <p:nvPr/>
        </p:nvCxnSpPr>
        <p:spPr>
          <a:xfrm>
            <a:off x="955640" y="5330218"/>
            <a:ext cx="1601297" cy="1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5107016" y="1191863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107016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8210655" y="1740663"/>
            <a:ext cx="116220" cy="3745737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8233911" y="1983766"/>
            <a:ext cx="72468" cy="2055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4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42" y="1784742"/>
            <a:ext cx="1415658" cy="141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5" descr="14813383 94254c0f 2867 45b0 9a60 9359e974173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04" y="1806204"/>
            <a:ext cx="1394196" cy="13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9" name="Straight Arrow Connector 148"/>
          <p:cNvCxnSpPr/>
          <p:nvPr/>
        </p:nvCxnSpPr>
        <p:spPr>
          <a:xfrm>
            <a:off x="6000615" y="2000655"/>
            <a:ext cx="11419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203528" y="200065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slider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147204" y="4126124"/>
            <a:ext cx="746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Weight :</a:t>
            </a:r>
            <a:endParaRPr lang="en-US" sz="1200" dirty="0"/>
          </a:p>
        </p:txBody>
      </p:sp>
      <p:sp>
        <p:nvSpPr>
          <p:cNvPr id="152" name="TextBox 151"/>
          <p:cNvSpPr txBox="1"/>
          <p:nvPr/>
        </p:nvSpPr>
        <p:spPr>
          <a:xfrm>
            <a:off x="5146736" y="4306325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Dimension :</a:t>
            </a:r>
            <a:endParaRPr lang="en-US" sz="1200" dirty="0"/>
          </a:p>
        </p:txBody>
      </p:sp>
      <p:sp>
        <p:nvSpPr>
          <p:cNvPr id="153" name="TextBox 152"/>
          <p:cNvSpPr txBox="1"/>
          <p:nvPr/>
        </p:nvSpPr>
        <p:spPr>
          <a:xfrm>
            <a:off x="5157195" y="3976700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  <a:r>
              <a:rPr lang="en-US" sz="1200" dirty="0" smtClean="0"/>
              <a:t>ategory :</a:t>
            </a:r>
            <a:endParaRPr lang="en-US" sz="1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5105400" y="4581835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Description:</a:t>
            </a:r>
            <a:endParaRPr lang="en-US" sz="1200" b="1" dirty="0"/>
          </a:p>
        </p:txBody>
      </p:sp>
      <p:sp>
        <p:nvSpPr>
          <p:cNvPr id="155" name="TextBox 154"/>
          <p:cNvSpPr txBox="1"/>
          <p:nvPr/>
        </p:nvSpPr>
        <p:spPr>
          <a:xfrm>
            <a:off x="5160370" y="4735724"/>
            <a:ext cx="2806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Dasdaschdasudlasjfasjfaspodsdadasdasdasdsadasdasds</a:t>
            </a:r>
            <a:endParaRPr lang="en-US" sz="1600" dirty="0"/>
          </a:p>
        </p:txBody>
      </p:sp>
      <p:sp>
        <p:nvSpPr>
          <p:cNvPr id="156" name="TextBox 155"/>
          <p:cNvSpPr txBox="1"/>
          <p:nvPr/>
        </p:nvSpPr>
        <p:spPr>
          <a:xfrm>
            <a:off x="5029200" y="3733800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Specifications:</a:t>
            </a:r>
            <a:endParaRPr lang="en-US" sz="1200" b="1" dirty="0"/>
          </a:p>
        </p:txBody>
      </p:sp>
      <p:pic>
        <p:nvPicPr>
          <p:cNvPr id="157" name="Picture 7" descr="https://www.sas.com/content/dam/SAS/en_us/image/sas-com/icons/navmenu/merchandise-planning-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04" y="3297261"/>
            <a:ext cx="268749" cy="2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/>
          <p:cNvSpPr txBox="1"/>
          <p:nvPr/>
        </p:nvSpPr>
        <p:spPr>
          <a:xfrm>
            <a:off x="6336189" y="3304401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Inventory :</a:t>
            </a:r>
            <a:endParaRPr lang="en-US" sz="1200" dirty="0"/>
          </a:p>
        </p:txBody>
      </p:sp>
      <p:sp>
        <p:nvSpPr>
          <p:cNvPr id="159" name="Rectangle 158"/>
          <p:cNvSpPr/>
          <p:nvPr/>
        </p:nvSpPr>
        <p:spPr>
          <a:xfrm>
            <a:off x="5213154" y="3310354"/>
            <a:ext cx="762000" cy="2962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5334000" y="331035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New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977706" y="1314155"/>
            <a:ext cx="2404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CAMERA XYZDSDA</a:t>
            </a:r>
            <a:endParaRPr lang="en-US" sz="1600" b="1" dirty="0"/>
          </a:p>
        </p:txBody>
      </p:sp>
      <p:pic>
        <p:nvPicPr>
          <p:cNvPr id="16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1" y="1219201"/>
            <a:ext cx="483170" cy="483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" name="Chevron 162"/>
          <p:cNvSpPr/>
          <p:nvPr/>
        </p:nvSpPr>
        <p:spPr>
          <a:xfrm rot="10800000">
            <a:off x="5164909" y="129540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938941" y="5592936"/>
            <a:ext cx="1437579" cy="38288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EDIT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 flipV="1">
            <a:off x="5088709" y="3692979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5105400" y="3198976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5137245" y="5486400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5113459" y="78945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Stuff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44327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401785" y="91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05172" y="76207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Edit Stuff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916016" y="1191863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916016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4019655" y="1740663"/>
            <a:ext cx="116220" cy="3747161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4042911" y="1983766"/>
            <a:ext cx="72468" cy="2055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54" y="2257631"/>
            <a:ext cx="698667" cy="698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8" name="Picture 5" descr="14813383 94254c0f 2867 45b0 9a60 9359e97417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232" y="2257631"/>
            <a:ext cx="693516" cy="6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1295400" y="1314155"/>
            <a:ext cx="1220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Edit Stuff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3" name="Chevron 162"/>
          <p:cNvSpPr/>
          <p:nvPr/>
        </p:nvSpPr>
        <p:spPr>
          <a:xfrm rot="10800000">
            <a:off x="973909" y="129540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1747941" y="5592936"/>
            <a:ext cx="1437579" cy="38288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CHANGE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 flipV="1">
            <a:off x="916016" y="2941240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933625" y="2133600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946245" y="5486400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38200" y="1752600"/>
            <a:ext cx="2364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Stuff Picture (</a:t>
            </a:r>
            <a:r>
              <a:rPr lang="en-US" sz="1100" b="1" dirty="0" err="1" smtClean="0"/>
              <a:t>minimun</a:t>
            </a:r>
            <a:r>
              <a:rPr lang="en-US" sz="1100" b="1" dirty="0" smtClean="0"/>
              <a:t> 1 picture)</a:t>
            </a:r>
            <a:endParaRPr lang="en-US" sz="1100" b="1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614557" y="2419723"/>
            <a:ext cx="11419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817470" y="241972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slider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22284" y="1784604"/>
            <a:ext cx="762000" cy="29993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add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838200" y="3014990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Stuff detail</a:t>
            </a:r>
            <a:endParaRPr lang="en-US" sz="1100" b="1" dirty="0"/>
          </a:p>
        </p:txBody>
      </p:sp>
      <p:sp>
        <p:nvSpPr>
          <p:cNvPr id="65" name="Rectangle 64"/>
          <p:cNvSpPr/>
          <p:nvPr/>
        </p:nvSpPr>
        <p:spPr>
          <a:xfrm>
            <a:off x="1445887" y="3323652"/>
            <a:ext cx="24530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24000" y="339985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Stuff name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7959" y="3419516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Name</a:t>
            </a:r>
            <a:endParaRPr lang="en-US" sz="1100" dirty="0"/>
          </a:p>
        </p:txBody>
      </p:sp>
      <p:sp>
        <p:nvSpPr>
          <p:cNvPr id="68" name="Rectangle 67"/>
          <p:cNvSpPr/>
          <p:nvPr/>
        </p:nvSpPr>
        <p:spPr>
          <a:xfrm>
            <a:off x="1432328" y="3857052"/>
            <a:ext cx="24530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15241" y="3933252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Insert nominal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14400" y="3952916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Price</a:t>
            </a:r>
            <a:endParaRPr lang="en-US" sz="1100" dirty="0"/>
          </a:p>
        </p:txBody>
      </p:sp>
      <p:sp>
        <p:nvSpPr>
          <p:cNvPr id="81" name="TextBox 80"/>
          <p:cNvSpPr txBox="1"/>
          <p:nvPr/>
        </p:nvSpPr>
        <p:spPr>
          <a:xfrm>
            <a:off x="1434241" y="3895636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Rp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927959" y="4386590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% donate</a:t>
            </a:r>
            <a:endParaRPr lang="en-US" sz="11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95400" y="4767590"/>
            <a:ext cx="2307884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752600" y="4686544"/>
            <a:ext cx="152400" cy="162092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04806" y="4630911"/>
            <a:ext cx="466794" cy="316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10%</a:t>
            </a:r>
            <a:endParaRPr lang="en-US" sz="1050" dirty="0"/>
          </a:p>
        </p:txBody>
      </p:sp>
      <p:sp>
        <p:nvSpPr>
          <p:cNvPr id="86" name="TextBox 85"/>
          <p:cNvSpPr txBox="1"/>
          <p:nvPr/>
        </p:nvSpPr>
        <p:spPr>
          <a:xfrm>
            <a:off x="3505200" y="4584538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100%</a:t>
            </a:r>
            <a:endParaRPr lang="en-US" sz="1050" dirty="0"/>
          </a:p>
        </p:txBody>
      </p:sp>
      <p:sp>
        <p:nvSpPr>
          <p:cNvPr id="87" name="Rectangle 86"/>
          <p:cNvSpPr/>
          <p:nvPr/>
        </p:nvSpPr>
        <p:spPr>
          <a:xfrm>
            <a:off x="1676400" y="4386590"/>
            <a:ext cx="351363" cy="2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17835" y="438659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20%</a:t>
            </a:r>
            <a:endParaRPr lang="en-US" sz="1100" dirty="0"/>
          </a:p>
        </p:txBody>
      </p:sp>
      <p:cxnSp>
        <p:nvCxnSpPr>
          <p:cNvPr id="27" name="Straight Arrow Connector 26"/>
          <p:cNvCxnSpPr>
            <a:stCxn id="23" idx="3"/>
          </p:cNvCxnSpPr>
          <p:nvPr/>
        </p:nvCxnSpPr>
        <p:spPr>
          <a:xfrm flipV="1">
            <a:off x="2084629" y="4509701"/>
            <a:ext cx="201371" cy="7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86000" y="4343400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Berubah</a:t>
            </a:r>
            <a:r>
              <a:rPr lang="en-US" sz="1000" dirty="0" smtClean="0"/>
              <a:t> </a:t>
            </a:r>
            <a:r>
              <a:rPr lang="en-US" sz="1000" dirty="0" err="1" smtClean="0"/>
              <a:t>saat</a:t>
            </a:r>
            <a:r>
              <a:rPr lang="en-US" sz="1000" dirty="0"/>
              <a:t> </a:t>
            </a:r>
            <a:r>
              <a:rPr lang="en-US" sz="1000" dirty="0" smtClean="0"/>
              <a:t>point di adjust</a:t>
            </a:r>
            <a:endParaRPr lang="en-US" sz="1000" dirty="0"/>
          </a:p>
        </p:txBody>
      </p:sp>
      <p:sp>
        <p:nvSpPr>
          <p:cNvPr id="88" name="TextBox 87"/>
          <p:cNvSpPr txBox="1"/>
          <p:nvPr/>
        </p:nvSpPr>
        <p:spPr>
          <a:xfrm>
            <a:off x="990600" y="4919990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Weight</a:t>
            </a:r>
            <a:endParaRPr lang="en-US" sz="1100" dirty="0"/>
          </a:p>
        </p:txBody>
      </p:sp>
      <p:sp>
        <p:nvSpPr>
          <p:cNvPr id="91" name="Rectangle 90"/>
          <p:cNvSpPr/>
          <p:nvPr/>
        </p:nvSpPr>
        <p:spPr>
          <a:xfrm>
            <a:off x="1614489" y="4921478"/>
            <a:ext cx="351363" cy="2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32680" y="4911242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gram</a:t>
            </a:r>
            <a:endParaRPr lang="en-US" sz="1100" dirty="0"/>
          </a:p>
        </p:txBody>
      </p:sp>
      <p:sp>
        <p:nvSpPr>
          <p:cNvPr id="93" name="TextBox 92"/>
          <p:cNvSpPr txBox="1"/>
          <p:nvPr/>
        </p:nvSpPr>
        <p:spPr>
          <a:xfrm>
            <a:off x="2486360" y="4897694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Quantity</a:t>
            </a:r>
            <a:endParaRPr lang="en-US" sz="1100" dirty="0"/>
          </a:p>
        </p:txBody>
      </p:sp>
      <p:sp>
        <p:nvSpPr>
          <p:cNvPr id="94" name="Rectangle 93"/>
          <p:cNvSpPr/>
          <p:nvPr/>
        </p:nvSpPr>
        <p:spPr>
          <a:xfrm>
            <a:off x="3153837" y="4930226"/>
            <a:ext cx="351363" cy="2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503849" y="4911242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pcs</a:t>
            </a:r>
            <a:endParaRPr lang="en-US" sz="1100" dirty="0"/>
          </a:p>
        </p:txBody>
      </p:sp>
      <p:sp>
        <p:nvSpPr>
          <p:cNvPr id="30" name="Rectangle 29"/>
          <p:cNvSpPr/>
          <p:nvPr/>
        </p:nvSpPr>
        <p:spPr>
          <a:xfrm>
            <a:off x="2952855" y="3020662"/>
            <a:ext cx="457200" cy="2800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3410055" y="3020662"/>
            <a:ext cx="457200" cy="272969"/>
          </a:xfrm>
          <a:prstGeom prst="rect">
            <a:avLst/>
          </a:prstGeom>
          <a:solidFill>
            <a:srgbClr val="8BF42C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952855" y="298585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old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371955" y="3014990"/>
            <a:ext cx="64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New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9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522238" y="89651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025625" y="74385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Edit Stuff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036469" y="1173641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036469" y="1173641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8140108" y="1722441"/>
            <a:ext cx="95723" cy="3747161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8140108" y="1965544"/>
            <a:ext cx="95724" cy="2055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415853" y="1295933"/>
            <a:ext cx="1220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2">
                    <a:lumMod val="75000"/>
                  </a:schemeClr>
                </a:solidFill>
              </a:rPr>
              <a:t>Edit </a:t>
            </a:r>
            <a:r>
              <a:rPr lang="en-US" sz="1600" b="1" kern="0" dirty="0">
                <a:solidFill>
                  <a:schemeClr val="bg2">
                    <a:lumMod val="75000"/>
                  </a:schemeClr>
                </a:solidFill>
                <a:cs typeface="Arial"/>
                <a:rtl val="0"/>
              </a:rPr>
              <a:t>Stuff</a:t>
            </a:r>
          </a:p>
        </p:txBody>
      </p:sp>
      <p:sp>
        <p:nvSpPr>
          <p:cNvPr id="108" name="Chevron 107"/>
          <p:cNvSpPr/>
          <p:nvPr/>
        </p:nvSpPr>
        <p:spPr>
          <a:xfrm rot="10800000">
            <a:off x="5094362" y="1277179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5066698" y="5468178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7492408" y="2996768"/>
            <a:ext cx="64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New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570257" y="1784604"/>
            <a:ext cx="24530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953170" y="1860804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Insert nominal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052329" y="1880468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Price</a:t>
            </a:r>
            <a:endParaRPr lang="en-US" sz="11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572170" y="1823188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Rp</a:t>
            </a:r>
            <a:endParaRPr lang="en-US" sz="1600" dirty="0"/>
          </a:p>
        </p:txBody>
      </p:sp>
      <p:sp>
        <p:nvSpPr>
          <p:cNvPr id="172" name="TextBox 171"/>
          <p:cNvSpPr txBox="1"/>
          <p:nvPr/>
        </p:nvSpPr>
        <p:spPr>
          <a:xfrm>
            <a:off x="5065888" y="2314142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% donate</a:t>
            </a:r>
            <a:endParaRPr lang="en-US" sz="1100" dirty="0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5433329" y="2695142"/>
            <a:ext cx="2307884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5890529" y="2614096"/>
            <a:ext cx="152400" cy="162092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5042735" y="2558463"/>
            <a:ext cx="466794" cy="316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10%</a:t>
            </a:r>
            <a:endParaRPr lang="en-US" sz="1050" dirty="0"/>
          </a:p>
        </p:txBody>
      </p:sp>
      <p:sp>
        <p:nvSpPr>
          <p:cNvPr id="176" name="TextBox 175"/>
          <p:cNvSpPr txBox="1"/>
          <p:nvPr/>
        </p:nvSpPr>
        <p:spPr>
          <a:xfrm>
            <a:off x="7643129" y="2512090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100%</a:t>
            </a:r>
            <a:endParaRPr lang="en-US" sz="1050" dirty="0"/>
          </a:p>
        </p:txBody>
      </p:sp>
      <p:sp>
        <p:nvSpPr>
          <p:cNvPr id="177" name="Rectangle 176"/>
          <p:cNvSpPr/>
          <p:nvPr/>
        </p:nvSpPr>
        <p:spPr>
          <a:xfrm>
            <a:off x="5814329" y="2314142"/>
            <a:ext cx="351363" cy="2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755764" y="23141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20%</a:t>
            </a:r>
            <a:endParaRPr lang="en-US" sz="1100" dirty="0"/>
          </a:p>
        </p:txBody>
      </p:sp>
      <p:cxnSp>
        <p:nvCxnSpPr>
          <p:cNvPr id="179" name="Straight Arrow Connector 178"/>
          <p:cNvCxnSpPr>
            <a:stCxn id="178" idx="3"/>
          </p:cNvCxnSpPr>
          <p:nvPr/>
        </p:nvCxnSpPr>
        <p:spPr>
          <a:xfrm flipV="1">
            <a:off x="6222558" y="2437253"/>
            <a:ext cx="201371" cy="7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6423929" y="2270952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Berubah</a:t>
            </a:r>
            <a:r>
              <a:rPr lang="en-US" sz="1000" dirty="0" smtClean="0"/>
              <a:t> </a:t>
            </a:r>
            <a:r>
              <a:rPr lang="en-US" sz="1000" dirty="0" err="1" smtClean="0"/>
              <a:t>saat</a:t>
            </a:r>
            <a:r>
              <a:rPr lang="en-US" sz="1000" dirty="0"/>
              <a:t> </a:t>
            </a:r>
            <a:r>
              <a:rPr lang="en-US" sz="1000" dirty="0" smtClean="0"/>
              <a:t>point di adjust</a:t>
            </a:r>
            <a:endParaRPr lang="en-US" sz="1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5128529" y="284754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Weight</a:t>
            </a:r>
            <a:endParaRPr lang="en-US" sz="1100" dirty="0"/>
          </a:p>
        </p:txBody>
      </p:sp>
      <p:sp>
        <p:nvSpPr>
          <p:cNvPr id="182" name="Rectangle 181"/>
          <p:cNvSpPr/>
          <p:nvPr/>
        </p:nvSpPr>
        <p:spPr>
          <a:xfrm>
            <a:off x="5752418" y="2849030"/>
            <a:ext cx="351363" cy="2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070609" y="2838794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gram</a:t>
            </a:r>
            <a:endParaRPr lang="en-US" sz="1100" dirty="0"/>
          </a:p>
        </p:txBody>
      </p:sp>
      <p:sp>
        <p:nvSpPr>
          <p:cNvPr id="184" name="TextBox 183"/>
          <p:cNvSpPr txBox="1"/>
          <p:nvPr/>
        </p:nvSpPr>
        <p:spPr>
          <a:xfrm>
            <a:off x="6624289" y="2825246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Quantity</a:t>
            </a:r>
            <a:endParaRPr lang="en-US" sz="1100" dirty="0"/>
          </a:p>
        </p:txBody>
      </p:sp>
      <p:sp>
        <p:nvSpPr>
          <p:cNvPr id="185" name="Rectangle 184"/>
          <p:cNvSpPr/>
          <p:nvPr/>
        </p:nvSpPr>
        <p:spPr>
          <a:xfrm>
            <a:off x="7291766" y="2857778"/>
            <a:ext cx="351363" cy="2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641778" y="283879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pcs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5217007" y="3483730"/>
            <a:ext cx="2806258" cy="122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868394" y="5574714"/>
            <a:ext cx="1437579" cy="38288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CHANGE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999111" y="3222120"/>
            <a:ext cx="944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description</a:t>
            </a:r>
            <a:endParaRPr lang="en-US" sz="1100" b="1" dirty="0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5025625" y="3163006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31205" y="3570453"/>
            <a:ext cx="2792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Sdasdsdasd</a:t>
            </a:r>
            <a:r>
              <a:rPr lang="en-US" sz="1600" dirty="0" smtClean="0"/>
              <a:t> </a:t>
            </a:r>
            <a:r>
              <a:rPr lang="en-US" sz="1600" dirty="0" err="1" smtClean="0"/>
              <a:t>affasfasfsfaada</a:t>
            </a:r>
            <a:r>
              <a:rPr lang="en-US" sz="1600" dirty="0" smtClean="0"/>
              <a:t> </a:t>
            </a:r>
            <a:r>
              <a:rPr lang="en-US" sz="1600" dirty="0" err="1" smtClean="0"/>
              <a:t>sdasdasdasf</a:t>
            </a:r>
            <a:r>
              <a:rPr lang="en-US" sz="1600" dirty="0" smtClean="0"/>
              <a:t> </a:t>
            </a:r>
            <a:r>
              <a:rPr lang="en-US" sz="1600" dirty="0" err="1" smtClean="0"/>
              <a:t>rdasdasd</a:t>
            </a:r>
            <a:r>
              <a:rPr lang="en-US" sz="1600" dirty="0" smtClean="0"/>
              <a:t> </a:t>
            </a:r>
            <a:r>
              <a:rPr lang="en-US" sz="1600" dirty="0" err="1" smtClean="0"/>
              <a:t>eqwe</a:t>
            </a:r>
            <a:endParaRPr lang="en-US" sz="1600" dirty="0" smtClean="0"/>
          </a:p>
          <a:p>
            <a:r>
              <a:rPr lang="en-US" sz="1600" dirty="0" err="1" smtClean="0"/>
              <a:t>Sdasdasd</a:t>
            </a:r>
            <a:r>
              <a:rPr lang="en-US" sz="1600" dirty="0" smtClean="0"/>
              <a:t> </a:t>
            </a:r>
            <a:r>
              <a:rPr lang="en-US" sz="1600" dirty="0" err="1" smtClean="0"/>
              <a:t>keuuiwoque</a:t>
            </a:r>
            <a:r>
              <a:rPr lang="en-US" sz="1600" dirty="0" smtClean="0"/>
              <a:t> </a:t>
            </a:r>
            <a:r>
              <a:rPr lang="en-US" sz="1600" dirty="0" err="1" smtClean="0"/>
              <a:t>ascu</a:t>
            </a:r>
            <a:endParaRPr lang="en-US" sz="1600" dirty="0" smtClean="0"/>
          </a:p>
          <a:p>
            <a:r>
              <a:rPr lang="en-US" sz="1600" dirty="0" err="1" smtClean="0"/>
              <a:t>Daidoiguwqodhwppo</a:t>
            </a:r>
            <a:r>
              <a:rPr lang="en-US" sz="1600" dirty="0" smtClean="0"/>
              <a:t> </a:t>
            </a:r>
            <a:r>
              <a:rPr lang="en-US" sz="1600" dirty="0" err="1" smtClean="0"/>
              <a:t>ioyfahf</a:t>
            </a:r>
            <a:endParaRPr lang="en-US" sz="1600" dirty="0" smtClean="0"/>
          </a:p>
        </p:txBody>
      </p:sp>
      <p:sp>
        <p:nvSpPr>
          <p:cNvPr id="189" name="TextBox 188"/>
          <p:cNvSpPr txBox="1"/>
          <p:nvPr/>
        </p:nvSpPr>
        <p:spPr>
          <a:xfrm>
            <a:off x="5170631" y="4718156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category</a:t>
            </a:r>
            <a:endParaRPr lang="en-US" sz="1100" b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6008831" y="4724400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Sub category 1</a:t>
            </a:r>
            <a:endParaRPr lang="en-US" sz="10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7053419" y="4724400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Sub category 2</a:t>
            </a:r>
            <a:endParaRPr lang="en-US" sz="1000" b="1" dirty="0"/>
          </a:p>
        </p:txBody>
      </p:sp>
      <p:sp>
        <p:nvSpPr>
          <p:cNvPr id="192" name="Rectangle 191"/>
          <p:cNvSpPr/>
          <p:nvPr/>
        </p:nvSpPr>
        <p:spPr>
          <a:xfrm>
            <a:off x="5236592" y="4979766"/>
            <a:ext cx="608678" cy="21707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Isosceles Triangle 192"/>
          <p:cNvSpPr/>
          <p:nvPr/>
        </p:nvSpPr>
        <p:spPr>
          <a:xfrm flipV="1">
            <a:off x="5608271" y="5028850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6218391" y="4979765"/>
            <a:ext cx="608678" cy="21707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Isosceles Triangle 194"/>
          <p:cNvSpPr/>
          <p:nvPr/>
        </p:nvSpPr>
        <p:spPr>
          <a:xfrm flipV="1">
            <a:off x="6590070" y="5028849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7246363" y="4979766"/>
            <a:ext cx="608678" cy="21707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Isosceles Triangle 196"/>
          <p:cNvSpPr/>
          <p:nvPr/>
        </p:nvSpPr>
        <p:spPr>
          <a:xfrm flipV="1">
            <a:off x="7618042" y="5028850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522238" y="89651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025625" y="74385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Edit stuff category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036469" y="1173641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036469" y="1173641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8140108" y="1722441"/>
            <a:ext cx="95723" cy="3747161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8140108" y="1965544"/>
            <a:ext cx="95724" cy="2055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415853" y="1295933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 kern="0">
                <a:solidFill>
                  <a:schemeClr val="bg2">
                    <a:lumMod val="75000"/>
                  </a:schemeClr>
                </a:solidFill>
                <a:cs typeface="Arial"/>
                <a:rtl val="0"/>
              </a:defRPr>
            </a:lvl1pPr>
          </a:lstStyle>
          <a:p>
            <a:r>
              <a:rPr lang="en-US" dirty="0"/>
              <a:t>Edit Stuff</a:t>
            </a:r>
          </a:p>
        </p:txBody>
      </p:sp>
      <p:sp>
        <p:nvSpPr>
          <p:cNvPr id="108" name="Chevron 107"/>
          <p:cNvSpPr/>
          <p:nvPr/>
        </p:nvSpPr>
        <p:spPr>
          <a:xfrm rot="10800000">
            <a:off x="5094362" y="1277179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5066698" y="5468178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7492408" y="2996768"/>
            <a:ext cx="64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New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570257" y="1784604"/>
            <a:ext cx="24530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953170" y="1860804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Insert nominal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052329" y="1880468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Price</a:t>
            </a:r>
            <a:endParaRPr lang="en-US" sz="11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572170" y="1823188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Rp</a:t>
            </a:r>
            <a:endParaRPr lang="en-US" sz="1600" dirty="0"/>
          </a:p>
        </p:txBody>
      </p:sp>
      <p:sp>
        <p:nvSpPr>
          <p:cNvPr id="172" name="TextBox 171"/>
          <p:cNvSpPr txBox="1"/>
          <p:nvPr/>
        </p:nvSpPr>
        <p:spPr>
          <a:xfrm>
            <a:off x="5065888" y="2314142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% donate</a:t>
            </a:r>
            <a:endParaRPr lang="en-US" sz="1100" dirty="0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5433329" y="2695142"/>
            <a:ext cx="2307884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5890529" y="2614096"/>
            <a:ext cx="152400" cy="162092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50800" h="50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5042735" y="2558463"/>
            <a:ext cx="466794" cy="316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10%</a:t>
            </a:r>
            <a:endParaRPr lang="en-US" sz="1050" dirty="0"/>
          </a:p>
        </p:txBody>
      </p:sp>
      <p:sp>
        <p:nvSpPr>
          <p:cNvPr id="176" name="TextBox 175"/>
          <p:cNvSpPr txBox="1"/>
          <p:nvPr/>
        </p:nvSpPr>
        <p:spPr>
          <a:xfrm>
            <a:off x="7643129" y="2512090"/>
            <a:ext cx="5309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100%</a:t>
            </a:r>
            <a:endParaRPr lang="en-US" sz="1050" dirty="0"/>
          </a:p>
        </p:txBody>
      </p:sp>
      <p:sp>
        <p:nvSpPr>
          <p:cNvPr id="177" name="Rectangle 176"/>
          <p:cNvSpPr/>
          <p:nvPr/>
        </p:nvSpPr>
        <p:spPr>
          <a:xfrm>
            <a:off x="5814329" y="2314142"/>
            <a:ext cx="351363" cy="2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755764" y="23141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20%</a:t>
            </a:r>
            <a:endParaRPr lang="en-US" sz="1100" dirty="0"/>
          </a:p>
        </p:txBody>
      </p:sp>
      <p:cxnSp>
        <p:nvCxnSpPr>
          <p:cNvPr id="179" name="Straight Arrow Connector 178"/>
          <p:cNvCxnSpPr>
            <a:stCxn id="178" idx="3"/>
          </p:cNvCxnSpPr>
          <p:nvPr/>
        </p:nvCxnSpPr>
        <p:spPr>
          <a:xfrm flipV="1">
            <a:off x="6222558" y="2437253"/>
            <a:ext cx="201371" cy="7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6423929" y="2270952"/>
            <a:ext cx="1762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Berubah</a:t>
            </a:r>
            <a:r>
              <a:rPr lang="en-US" sz="1000" dirty="0" smtClean="0"/>
              <a:t> </a:t>
            </a:r>
            <a:r>
              <a:rPr lang="en-US" sz="1000" dirty="0" err="1" smtClean="0"/>
              <a:t>saat</a:t>
            </a:r>
            <a:r>
              <a:rPr lang="en-US" sz="1000" dirty="0"/>
              <a:t> </a:t>
            </a:r>
            <a:r>
              <a:rPr lang="en-US" sz="1000" dirty="0" smtClean="0"/>
              <a:t>point di adjust</a:t>
            </a:r>
            <a:endParaRPr lang="en-US" sz="1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5128529" y="284754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Weight</a:t>
            </a:r>
            <a:endParaRPr lang="en-US" sz="1100" dirty="0"/>
          </a:p>
        </p:txBody>
      </p:sp>
      <p:sp>
        <p:nvSpPr>
          <p:cNvPr id="182" name="Rectangle 181"/>
          <p:cNvSpPr/>
          <p:nvPr/>
        </p:nvSpPr>
        <p:spPr>
          <a:xfrm>
            <a:off x="5752418" y="2849030"/>
            <a:ext cx="351363" cy="2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070609" y="2838794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gram</a:t>
            </a:r>
            <a:endParaRPr lang="en-US" sz="1100" dirty="0"/>
          </a:p>
        </p:txBody>
      </p:sp>
      <p:sp>
        <p:nvSpPr>
          <p:cNvPr id="184" name="TextBox 183"/>
          <p:cNvSpPr txBox="1"/>
          <p:nvPr/>
        </p:nvSpPr>
        <p:spPr>
          <a:xfrm>
            <a:off x="6624289" y="2825246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Quantity</a:t>
            </a:r>
            <a:endParaRPr lang="en-US" sz="1100" dirty="0"/>
          </a:p>
        </p:txBody>
      </p:sp>
      <p:sp>
        <p:nvSpPr>
          <p:cNvPr id="185" name="Rectangle 184"/>
          <p:cNvSpPr/>
          <p:nvPr/>
        </p:nvSpPr>
        <p:spPr>
          <a:xfrm>
            <a:off x="7291766" y="2857778"/>
            <a:ext cx="351363" cy="2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641778" y="283879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pcs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5217007" y="3483730"/>
            <a:ext cx="2806258" cy="1227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868394" y="5574714"/>
            <a:ext cx="1437579" cy="38288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CHANGE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999111" y="3222120"/>
            <a:ext cx="944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description</a:t>
            </a:r>
            <a:endParaRPr lang="en-US" sz="1100" b="1" dirty="0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5025625" y="3163006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31205" y="3570453"/>
            <a:ext cx="2792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Sdasdsdasd</a:t>
            </a:r>
            <a:r>
              <a:rPr lang="en-US" sz="1600" dirty="0" smtClean="0"/>
              <a:t> </a:t>
            </a:r>
            <a:r>
              <a:rPr lang="en-US" sz="1600" dirty="0" err="1" smtClean="0"/>
              <a:t>affasfasfsfaada</a:t>
            </a:r>
            <a:r>
              <a:rPr lang="en-US" sz="1600" dirty="0" smtClean="0"/>
              <a:t> </a:t>
            </a:r>
            <a:r>
              <a:rPr lang="en-US" sz="1600" dirty="0" err="1" smtClean="0"/>
              <a:t>sdasdasdasf</a:t>
            </a:r>
            <a:r>
              <a:rPr lang="en-US" sz="1600" dirty="0" smtClean="0"/>
              <a:t> </a:t>
            </a:r>
            <a:r>
              <a:rPr lang="en-US" sz="1600" dirty="0" err="1" smtClean="0"/>
              <a:t>rdasdasd</a:t>
            </a:r>
            <a:r>
              <a:rPr lang="en-US" sz="1600" dirty="0" smtClean="0"/>
              <a:t> </a:t>
            </a:r>
            <a:r>
              <a:rPr lang="en-US" sz="1600" dirty="0" err="1" smtClean="0"/>
              <a:t>eqwe</a:t>
            </a:r>
            <a:endParaRPr lang="en-US" sz="1600" dirty="0" smtClean="0"/>
          </a:p>
          <a:p>
            <a:r>
              <a:rPr lang="en-US" sz="1600" dirty="0" err="1" smtClean="0"/>
              <a:t>Sdasdasd</a:t>
            </a:r>
            <a:r>
              <a:rPr lang="en-US" sz="1600" dirty="0" smtClean="0"/>
              <a:t> </a:t>
            </a:r>
            <a:r>
              <a:rPr lang="en-US" sz="1600" dirty="0" err="1" smtClean="0"/>
              <a:t>keuuiwoque</a:t>
            </a:r>
            <a:r>
              <a:rPr lang="en-US" sz="1600" dirty="0" smtClean="0"/>
              <a:t> </a:t>
            </a:r>
            <a:r>
              <a:rPr lang="en-US" sz="1600" dirty="0" err="1" smtClean="0"/>
              <a:t>ascu</a:t>
            </a:r>
            <a:endParaRPr lang="en-US" sz="1600" dirty="0" smtClean="0"/>
          </a:p>
          <a:p>
            <a:r>
              <a:rPr lang="en-US" sz="1600" dirty="0" err="1" smtClean="0"/>
              <a:t>Daidoiguwqodhwppo</a:t>
            </a:r>
            <a:r>
              <a:rPr lang="en-US" sz="1600" dirty="0" smtClean="0"/>
              <a:t> </a:t>
            </a:r>
            <a:r>
              <a:rPr lang="en-US" sz="1600" dirty="0" err="1" smtClean="0"/>
              <a:t>ioyfahf</a:t>
            </a:r>
            <a:endParaRPr lang="en-US" sz="1600" dirty="0" smtClean="0"/>
          </a:p>
        </p:txBody>
      </p:sp>
      <p:sp>
        <p:nvSpPr>
          <p:cNvPr id="189" name="TextBox 188"/>
          <p:cNvSpPr txBox="1"/>
          <p:nvPr/>
        </p:nvSpPr>
        <p:spPr>
          <a:xfrm>
            <a:off x="5170631" y="4718156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category</a:t>
            </a:r>
            <a:endParaRPr lang="en-US" sz="1100" b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6008831" y="4724400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Sub category 1</a:t>
            </a:r>
            <a:endParaRPr lang="en-US" sz="10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7053419" y="4724400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Sub category 2</a:t>
            </a:r>
            <a:endParaRPr lang="en-US" sz="1000" b="1" dirty="0"/>
          </a:p>
        </p:txBody>
      </p:sp>
      <p:sp>
        <p:nvSpPr>
          <p:cNvPr id="192" name="Rectangle 191"/>
          <p:cNvSpPr/>
          <p:nvPr/>
        </p:nvSpPr>
        <p:spPr>
          <a:xfrm>
            <a:off x="5236592" y="4979766"/>
            <a:ext cx="608678" cy="21707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Isosceles Triangle 192"/>
          <p:cNvSpPr/>
          <p:nvPr/>
        </p:nvSpPr>
        <p:spPr>
          <a:xfrm flipV="1">
            <a:off x="5608271" y="5028850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6218391" y="4979765"/>
            <a:ext cx="608678" cy="21707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Isosceles Triangle 194"/>
          <p:cNvSpPr/>
          <p:nvPr/>
        </p:nvSpPr>
        <p:spPr>
          <a:xfrm flipV="1">
            <a:off x="6590070" y="5028849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7246363" y="4979766"/>
            <a:ext cx="608678" cy="21707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Isosceles Triangle 196"/>
          <p:cNvSpPr/>
          <p:nvPr/>
        </p:nvSpPr>
        <p:spPr>
          <a:xfrm flipV="1">
            <a:off x="7618042" y="5028850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52329" y="1722440"/>
            <a:ext cx="3183502" cy="4346257"/>
          </a:xfrm>
          <a:prstGeom prst="rect">
            <a:avLst/>
          </a:prstGeom>
          <a:solidFill>
            <a:schemeClr val="bg2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07022" y="1982753"/>
            <a:ext cx="2089178" cy="3195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/>
          <p:cNvSpPr/>
          <p:nvPr/>
        </p:nvSpPr>
        <p:spPr>
          <a:xfrm>
            <a:off x="7588087" y="1965544"/>
            <a:ext cx="107381" cy="321307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7587489" y="1965544"/>
            <a:ext cx="107381" cy="20553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07022" y="1978166"/>
            <a:ext cx="1970782" cy="5855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5608271" y="2535126"/>
            <a:ext cx="1969532" cy="5855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5616822" y="3129085"/>
            <a:ext cx="1960981" cy="5855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5616821" y="3714657"/>
            <a:ext cx="1960981" cy="5855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5616822" y="4300229"/>
            <a:ext cx="1960979" cy="5855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200" y="2099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Handphone</a:t>
            </a:r>
            <a:endParaRPr lang="en-US" sz="1600" dirty="0"/>
          </a:p>
        </p:txBody>
      </p:sp>
      <p:sp>
        <p:nvSpPr>
          <p:cNvPr id="116" name="TextBox 115"/>
          <p:cNvSpPr txBox="1"/>
          <p:nvPr/>
        </p:nvSpPr>
        <p:spPr>
          <a:xfrm>
            <a:off x="5791200" y="26332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Electronic</a:t>
            </a:r>
            <a:endParaRPr lang="en-US" sz="1600" dirty="0"/>
          </a:p>
        </p:txBody>
      </p:sp>
      <p:sp>
        <p:nvSpPr>
          <p:cNvPr id="117" name="TextBox 116"/>
          <p:cNvSpPr txBox="1"/>
          <p:nvPr/>
        </p:nvSpPr>
        <p:spPr>
          <a:xfrm>
            <a:off x="5791200" y="3200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Camera</a:t>
            </a:r>
            <a:endParaRPr lang="en-US" sz="1600" dirty="0"/>
          </a:p>
        </p:txBody>
      </p:sp>
      <p:sp>
        <p:nvSpPr>
          <p:cNvPr id="120" name="TextBox 119"/>
          <p:cNvSpPr txBox="1"/>
          <p:nvPr/>
        </p:nvSpPr>
        <p:spPr>
          <a:xfrm>
            <a:off x="5791200" y="383816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Computer</a:t>
            </a:r>
            <a:endParaRPr lang="en-US" sz="1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5791200" y="442373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Hobby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18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0590" y="1182841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0590" y="1182841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91880" y="1313224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24000" y="1299592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Personal Points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2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6" y="1227584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onnector 12"/>
          <p:cNvSpPr/>
          <p:nvPr/>
        </p:nvSpPr>
        <p:spPr>
          <a:xfrm>
            <a:off x="3546046" y="1258308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36114" y="1334750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6114" y="1433047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36114" y="1519416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038600" y="3429000"/>
            <a:ext cx="101352" cy="2657977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054837" y="3685604"/>
            <a:ext cx="82553" cy="104354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28647" y="1981200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0" dirty="0">
                <a:cs typeface="Arial"/>
                <a:sym typeface="Arial"/>
                <a:rtl val="0"/>
              </a:rPr>
              <a:t>8375/12000 </a:t>
            </a:r>
            <a:r>
              <a:rPr lang="en-US" sz="1000" b="1" kern="0" dirty="0" err="1">
                <a:cs typeface="Arial"/>
                <a:sym typeface="Arial"/>
                <a:rtl val="0"/>
              </a:rPr>
              <a:t>pts</a:t>
            </a:r>
            <a:endParaRPr lang="en-US" sz="1000" b="1" kern="0" dirty="0">
              <a:cs typeface="Arial"/>
              <a:sym typeface="Arial"/>
              <a:rtl val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992472" y="2215222"/>
            <a:ext cx="2830100" cy="209020"/>
          </a:xfrm>
          <a:prstGeom prst="roundRect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49" name="Picture 2" descr="http://blog.clutter.io/wp-content/uploads/2015/01/IconCharity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74" y="2174655"/>
            <a:ext cx="303816" cy="30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998506" y="2226065"/>
            <a:ext cx="2121008" cy="196580"/>
          </a:xfrm>
          <a:prstGeom prst="roundRect">
            <a:avLst/>
          </a:prstGeom>
          <a:solidFill>
            <a:srgbClr val="FF7C8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51" name="Picture 50" descr="http://triggeractivism.com/wp-content/uploads/2014/03/charity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330" y="2155413"/>
            <a:ext cx="342301" cy="34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40590" y="1752600"/>
            <a:ext cx="3180589" cy="227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chemeClr val="tx1"/>
                </a:solidFill>
                <a:sym typeface="Arial"/>
                <a:rtl val="0"/>
              </a:rPr>
              <a:t>Personal Points</a:t>
            </a:r>
            <a:endParaRPr lang="en-US" sz="1200" b="1" kern="0" dirty="0">
              <a:solidFill>
                <a:schemeClr val="tx1"/>
              </a:solidFill>
              <a:sym typeface="Arial"/>
              <a:rtl val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43200" y="2439997"/>
            <a:ext cx="1422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Level 2 : Thoughtful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940590" y="2667000"/>
            <a:ext cx="3171955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40590" y="2691311"/>
            <a:ext cx="3180589" cy="227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chemeClr val="tx1"/>
                </a:solidFill>
                <a:sym typeface="Arial"/>
                <a:rtl val="0"/>
              </a:rPr>
              <a:t>Redeem</a:t>
            </a:r>
            <a:endParaRPr lang="en-US" sz="1200" b="1" kern="0" dirty="0">
              <a:solidFill>
                <a:schemeClr val="tx1"/>
              </a:solidFill>
              <a:sym typeface="Arial"/>
              <a:rtl val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925291" y="3429000"/>
            <a:ext cx="3171955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44" y="3505200"/>
            <a:ext cx="2894981" cy="188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941046" y="5312020"/>
            <a:ext cx="1599680" cy="76613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541535" y="5312020"/>
            <a:ext cx="1620985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955640" y="5330218"/>
            <a:ext cx="1601297" cy="1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://icons.iconarchive.com/icons/umut-pulat/tulliana-2/128/personal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98" y="5371738"/>
            <a:ext cx="609600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1398024" y="5525811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Personal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2" name="Picture 6" descr="http://www.hssus.org/download/shop-25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004" y="5439376"/>
            <a:ext cx="474323" cy="47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3213144" y="552581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Store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029200" y="1200944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029200" y="1200944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86452" y="1291240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err="1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Suunto</a:t>
            </a:r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 Ambit 3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sp>
        <p:nvSpPr>
          <p:cNvPr id="110" name="Chevron 109"/>
          <p:cNvSpPr/>
          <p:nvPr/>
        </p:nvSpPr>
        <p:spPr>
          <a:xfrm rot="10800000">
            <a:off x="5164909" y="1277179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9" name="Picture 5" descr="http://ultra168.com/wp-content/uploads/2013/04/ambit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199362" cy="20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0" name="Rectangle 6149"/>
          <p:cNvSpPr/>
          <p:nvPr/>
        </p:nvSpPr>
        <p:spPr>
          <a:xfrm>
            <a:off x="5042492" y="3810000"/>
            <a:ext cx="3186069" cy="5518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" name="TextBox 6143"/>
          <p:cNvSpPr txBox="1"/>
          <p:nvPr/>
        </p:nvSpPr>
        <p:spPr>
          <a:xfrm>
            <a:off x="6131120" y="3880751"/>
            <a:ext cx="82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5000</a:t>
            </a:r>
            <a:endParaRPr lang="en-US" sz="2000" b="1" dirty="0"/>
          </a:p>
        </p:txBody>
      </p:sp>
      <p:pic>
        <p:nvPicPr>
          <p:cNvPr id="116" name="Picture 2" descr="http://blog.clutter.io/wp-content/uploads/2015/01/IconCharity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563" y="3901587"/>
            <a:ext cx="358437" cy="35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ounded Rectangle 120"/>
          <p:cNvSpPr/>
          <p:nvPr/>
        </p:nvSpPr>
        <p:spPr>
          <a:xfrm>
            <a:off x="5847883" y="5509202"/>
            <a:ext cx="1680022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sym typeface="Arial"/>
                <a:rtl val="0"/>
              </a:rPr>
              <a:t>REDEEM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8145251" y="1752600"/>
            <a:ext cx="101352" cy="4334377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145251" y="2228781"/>
            <a:ext cx="82553" cy="170170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029199" y="4361806"/>
            <a:ext cx="3116051" cy="48173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ym typeface="Arial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7731950" y="4443682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+</a:t>
            </a:r>
            <a:endParaRPr lang="en-US" b="1" dirty="0"/>
          </a:p>
        </p:txBody>
      </p:sp>
      <p:sp>
        <p:nvSpPr>
          <p:cNvPr id="129" name="Rectangle 128"/>
          <p:cNvSpPr/>
          <p:nvPr/>
        </p:nvSpPr>
        <p:spPr>
          <a:xfrm>
            <a:off x="5029199" y="4843544"/>
            <a:ext cx="3116051" cy="48173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ym typeface="Arial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7731950" y="4925420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+</a:t>
            </a:r>
            <a:endParaRPr lang="en-US" b="1" dirty="0"/>
          </a:p>
        </p:txBody>
      </p:sp>
      <p:sp>
        <p:nvSpPr>
          <p:cNvPr id="6153" name="TextBox 6152"/>
          <p:cNvSpPr txBox="1"/>
          <p:nvPr/>
        </p:nvSpPr>
        <p:spPr>
          <a:xfrm>
            <a:off x="5240020" y="446204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  <a:endParaRPr lang="en-US" sz="16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5217007" y="4903430"/>
            <a:ext cx="1891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Term &amp; Condition</a:t>
            </a:r>
            <a:endParaRPr lang="en-US" sz="1600" b="1" dirty="0"/>
          </a:p>
        </p:txBody>
      </p:sp>
      <p:sp>
        <p:nvSpPr>
          <p:cNvPr id="133" name="Rectangle 132"/>
          <p:cNvSpPr/>
          <p:nvPr/>
        </p:nvSpPr>
        <p:spPr>
          <a:xfrm>
            <a:off x="1040692" y="2971800"/>
            <a:ext cx="2311335" cy="377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66800" y="302080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Voucher/Stuff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35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040" y="2980082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Rectangle 135"/>
          <p:cNvSpPr/>
          <p:nvPr/>
        </p:nvSpPr>
        <p:spPr>
          <a:xfrm>
            <a:off x="3440725" y="2994980"/>
            <a:ext cx="614112" cy="3336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3505200" y="3007891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Stuff</a:t>
            </a:r>
            <a:endParaRPr lang="en-US" sz="1050" dirty="0"/>
          </a:p>
        </p:txBody>
      </p:sp>
      <p:sp>
        <p:nvSpPr>
          <p:cNvPr id="138" name="TextBox 137"/>
          <p:cNvSpPr txBox="1"/>
          <p:nvPr/>
        </p:nvSpPr>
        <p:spPr>
          <a:xfrm>
            <a:off x="905172" y="76207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Redeem Points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090006" y="77580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Redeem Points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77495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0590" y="1182841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0590" y="1182841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91880" y="1313224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24000" y="1299592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Store Points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2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6" y="1227584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onnector 12"/>
          <p:cNvSpPr/>
          <p:nvPr/>
        </p:nvSpPr>
        <p:spPr>
          <a:xfrm>
            <a:off x="3546046" y="1258308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36114" y="1334750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6114" y="1433047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36114" y="1519416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0692" y="2971800"/>
            <a:ext cx="2311335" cy="377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6800" y="302080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Voucher/Stuff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9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040" y="2980082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/>
          <p:cNvSpPr/>
          <p:nvPr/>
        </p:nvSpPr>
        <p:spPr>
          <a:xfrm>
            <a:off x="4038600" y="3429000"/>
            <a:ext cx="101352" cy="2657977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054837" y="3685604"/>
            <a:ext cx="82553" cy="104354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28647" y="1981200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0" dirty="0">
                <a:cs typeface="Arial"/>
                <a:sym typeface="Arial"/>
                <a:rtl val="0"/>
              </a:rPr>
              <a:t>8375/12000 </a:t>
            </a:r>
            <a:r>
              <a:rPr lang="en-US" sz="1000" b="1" kern="0" dirty="0" err="1">
                <a:cs typeface="Arial"/>
                <a:sym typeface="Arial"/>
                <a:rtl val="0"/>
              </a:rPr>
              <a:t>pts</a:t>
            </a:r>
            <a:endParaRPr lang="en-US" sz="1000" b="1" kern="0" dirty="0">
              <a:cs typeface="Arial"/>
              <a:sym typeface="Arial"/>
              <a:rtl val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992472" y="2215222"/>
            <a:ext cx="2830100" cy="209020"/>
          </a:xfrm>
          <a:prstGeom prst="roundRect">
            <a:avLst/>
          </a:prstGeom>
          <a:solidFill>
            <a:schemeClr val="tx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49" name="Picture 2" descr="http://blog.clutter.io/wp-content/uploads/2015/01/IconCharity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674" y="2174655"/>
            <a:ext cx="303816" cy="30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998506" y="2226065"/>
            <a:ext cx="2121008" cy="196580"/>
          </a:xfrm>
          <a:prstGeom prst="roundRect">
            <a:avLst/>
          </a:prstGeom>
          <a:solidFill>
            <a:srgbClr val="FF7C8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51" name="Picture 50" descr="http://triggeractivism.com/wp-content/uploads/2014/03/charity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330" y="2155413"/>
            <a:ext cx="342301" cy="34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40590" y="1752600"/>
            <a:ext cx="3180589" cy="227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chemeClr val="tx1"/>
                </a:solidFill>
                <a:sym typeface="Arial"/>
                <a:rtl val="0"/>
              </a:rPr>
              <a:t>Store Points</a:t>
            </a:r>
            <a:endParaRPr lang="en-US" sz="1200" b="1" kern="0" dirty="0">
              <a:solidFill>
                <a:schemeClr val="tx1"/>
              </a:solidFill>
              <a:sym typeface="Arial"/>
              <a:rtl val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56367" y="2439997"/>
            <a:ext cx="12346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Level 2 : Skipper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940590" y="2667000"/>
            <a:ext cx="3171955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40590" y="2691311"/>
            <a:ext cx="3180589" cy="227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chemeClr val="tx1"/>
                </a:solidFill>
                <a:sym typeface="Arial"/>
                <a:rtl val="0"/>
              </a:rPr>
              <a:t>Redeem</a:t>
            </a:r>
            <a:endParaRPr lang="en-US" sz="1200" b="1" kern="0" dirty="0">
              <a:solidFill>
                <a:schemeClr val="tx1"/>
              </a:solidFill>
              <a:sym typeface="Arial"/>
              <a:rtl val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925291" y="3429000"/>
            <a:ext cx="3171955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44" y="3505200"/>
            <a:ext cx="2894981" cy="188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941046" y="5312020"/>
            <a:ext cx="1599680" cy="7661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541535" y="5312020"/>
            <a:ext cx="1620985" cy="7661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541535" y="5334000"/>
            <a:ext cx="1601297" cy="1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http://icons.iconarchive.com/icons/umut-pulat/tulliana-2/128/personal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98" y="5371738"/>
            <a:ext cx="609600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1398024" y="5525811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Personal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2" name="Picture 6" descr="http://www.hssus.org/download/shop-25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004" y="5439376"/>
            <a:ext cx="474323" cy="47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3213144" y="552581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Store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029200" y="1200944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029200" y="1200944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586452" y="1291240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err="1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Suunto</a:t>
            </a:r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 Ambit 3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sp>
        <p:nvSpPr>
          <p:cNvPr id="110" name="Chevron 109"/>
          <p:cNvSpPr/>
          <p:nvPr/>
        </p:nvSpPr>
        <p:spPr>
          <a:xfrm rot="10800000">
            <a:off x="5164909" y="1277179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9" name="Picture 5" descr="http://ultra168.com/wp-content/uploads/2013/04/ambit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199362" cy="20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0" name="Rectangle 6149"/>
          <p:cNvSpPr/>
          <p:nvPr/>
        </p:nvSpPr>
        <p:spPr>
          <a:xfrm>
            <a:off x="5042492" y="3810000"/>
            <a:ext cx="3186069" cy="5518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" name="TextBox 6143"/>
          <p:cNvSpPr txBox="1"/>
          <p:nvPr/>
        </p:nvSpPr>
        <p:spPr>
          <a:xfrm>
            <a:off x="6131120" y="3880751"/>
            <a:ext cx="82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5000</a:t>
            </a:r>
            <a:endParaRPr lang="en-US" sz="2000" b="1" dirty="0"/>
          </a:p>
        </p:txBody>
      </p:sp>
      <p:pic>
        <p:nvPicPr>
          <p:cNvPr id="116" name="Picture 2" descr="http://blog.clutter.io/wp-content/uploads/2015/01/IconCharity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563" y="3901587"/>
            <a:ext cx="358437" cy="35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Rounded Rectangle 120"/>
          <p:cNvSpPr/>
          <p:nvPr/>
        </p:nvSpPr>
        <p:spPr>
          <a:xfrm>
            <a:off x="5847883" y="5509202"/>
            <a:ext cx="1680022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sym typeface="Arial"/>
                <a:rtl val="0"/>
              </a:rPr>
              <a:t>REDEEM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8145251" y="1752600"/>
            <a:ext cx="101352" cy="4334377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145251" y="2228781"/>
            <a:ext cx="82553" cy="170170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029199" y="4361806"/>
            <a:ext cx="3116051" cy="48173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ym typeface="Arial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7731950" y="4443682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+</a:t>
            </a:r>
            <a:endParaRPr lang="en-US" b="1" dirty="0"/>
          </a:p>
        </p:txBody>
      </p:sp>
      <p:sp>
        <p:nvSpPr>
          <p:cNvPr id="129" name="Rectangle 128"/>
          <p:cNvSpPr/>
          <p:nvPr/>
        </p:nvSpPr>
        <p:spPr>
          <a:xfrm>
            <a:off x="5029199" y="4843544"/>
            <a:ext cx="3116051" cy="481738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ym typeface="Arial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7731950" y="4925420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+</a:t>
            </a:r>
            <a:endParaRPr lang="en-US" b="1" dirty="0"/>
          </a:p>
        </p:txBody>
      </p:sp>
      <p:sp>
        <p:nvSpPr>
          <p:cNvPr id="6153" name="TextBox 6152"/>
          <p:cNvSpPr txBox="1"/>
          <p:nvPr/>
        </p:nvSpPr>
        <p:spPr>
          <a:xfrm>
            <a:off x="5240020" y="4462046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Description</a:t>
            </a:r>
            <a:endParaRPr lang="en-US" sz="16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5217007" y="4903430"/>
            <a:ext cx="1891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Term &amp; Condition</a:t>
            </a:r>
            <a:endParaRPr lang="en-US" sz="1600" b="1" dirty="0"/>
          </a:p>
        </p:txBody>
      </p:sp>
      <p:sp>
        <p:nvSpPr>
          <p:cNvPr id="2" name="Rectangle 1"/>
          <p:cNvSpPr/>
          <p:nvPr/>
        </p:nvSpPr>
        <p:spPr>
          <a:xfrm>
            <a:off x="3440725" y="2994980"/>
            <a:ext cx="614112" cy="3336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05200" y="3007891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Stuff</a:t>
            </a:r>
            <a:endParaRPr 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905172" y="76207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Redeem Points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90006" y="77580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Redeem Points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274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57256" y="1183099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7256" y="1183099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08546" y="1313482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43550" y="131348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My Friends</a:t>
            </a:r>
            <a:endParaRPr lang="en-US" sz="14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2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82" y="1227842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Connector 12"/>
          <p:cNvSpPr/>
          <p:nvPr/>
        </p:nvSpPr>
        <p:spPr>
          <a:xfrm>
            <a:off x="3562712" y="1258566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2780" y="133500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2780" y="1433305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52780" y="1519674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57255" y="3797595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57255" y="4563730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57255" y="5329865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19" y="3837746"/>
            <a:ext cx="566712" cy="69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8" y="4596872"/>
            <a:ext cx="680954" cy="62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78" y="5386402"/>
            <a:ext cx="585500" cy="62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1897082" y="4773108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Romaria</a:t>
            </a:r>
            <a:endParaRPr lang="en-US" sz="12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854280" y="556033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Meymey</a:t>
            </a:r>
            <a:endParaRPr lang="en-US" sz="1200" b="1" dirty="0"/>
          </a:p>
        </p:txBody>
      </p:sp>
      <p:sp>
        <p:nvSpPr>
          <p:cNvPr id="95" name="Rectangle 94"/>
          <p:cNvSpPr/>
          <p:nvPr/>
        </p:nvSpPr>
        <p:spPr>
          <a:xfrm>
            <a:off x="957255" y="3031460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48" y="3105126"/>
            <a:ext cx="638139" cy="6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1854280" y="332107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Soetedjo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1897081" y="4050530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Adam Levine</a:t>
            </a:r>
            <a:endParaRPr lang="en-US" sz="1200" b="1" dirty="0"/>
          </a:p>
        </p:txBody>
      </p:sp>
      <p:sp>
        <p:nvSpPr>
          <p:cNvPr id="97" name="Rectangle 96"/>
          <p:cNvSpPr/>
          <p:nvPr/>
        </p:nvSpPr>
        <p:spPr>
          <a:xfrm>
            <a:off x="1096465" y="1802720"/>
            <a:ext cx="2637335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98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05" y="1802720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1252616" y="187550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Friends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080832" y="3240249"/>
            <a:ext cx="685800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kern="0" dirty="0" smtClean="0">
                <a:solidFill>
                  <a:srgbClr val="FFFFFF"/>
                </a:solidFill>
                <a:rtl val="0"/>
              </a:rPr>
              <a:t>View Profile</a:t>
            </a:r>
            <a:endParaRPr lang="en-US" sz="105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092936" y="3993674"/>
            <a:ext cx="685800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kern="0" dirty="0" smtClean="0">
                <a:solidFill>
                  <a:srgbClr val="FFFFFF"/>
                </a:solidFill>
                <a:rtl val="0"/>
              </a:rPr>
              <a:t>View Profile</a:t>
            </a:r>
            <a:endParaRPr lang="en-US" sz="105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057892" y="4773108"/>
            <a:ext cx="685800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kern="0" dirty="0" smtClean="0">
                <a:solidFill>
                  <a:srgbClr val="FFFFFF"/>
                </a:solidFill>
                <a:rtl val="0"/>
              </a:rPr>
              <a:t>View Profile</a:t>
            </a:r>
            <a:endParaRPr lang="en-US" sz="105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057892" y="5467160"/>
            <a:ext cx="685800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kern="0" dirty="0" smtClean="0">
                <a:solidFill>
                  <a:srgbClr val="FFFFFF"/>
                </a:solidFill>
                <a:rtl val="0"/>
              </a:rPr>
              <a:t>View Profile</a:t>
            </a:r>
            <a:endParaRPr lang="en-US" sz="105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657600" y="1701225"/>
            <a:ext cx="362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+</a:t>
            </a:r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3810000" y="298709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x</a:t>
            </a:r>
            <a:endParaRPr lang="en-US" sz="1100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3851586" y="381000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x</a:t>
            </a:r>
            <a:endParaRPr lang="en-US" sz="1100" b="1" dirty="0"/>
          </a:p>
        </p:txBody>
      </p:sp>
      <p:sp>
        <p:nvSpPr>
          <p:cNvPr id="164" name="TextBox 163"/>
          <p:cNvSpPr txBox="1"/>
          <p:nvPr/>
        </p:nvSpPr>
        <p:spPr>
          <a:xfrm>
            <a:off x="3851586" y="453899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x</a:t>
            </a:r>
            <a:endParaRPr lang="en-US" sz="1100" b="1" dirty="0"/>
          </a:p>
        </p:txBody>
      </p:sp>
      <p:sp>
        <p:nvSpPr>
          <p:cNvPr id="165" name="TextBox 164"/>
          <p:cNvSpPr txBox="1"/>
          <p:nvPr/>
        </p:nvSpPr>
        <p:spPr>
          <a:xfrm>
            <a:off x="3851586" y="530099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x</a:t>
            </a:r>
            <a:endParaRPr lang="en-US" sz="1100" b="1" dirty="0"/>
          </a:p>
        </p:txBody>
      </p:sp>
      <p:sp>
        <p:nvSpPr>
          <p:cNvPr id="168" name="Rectangle 167"/>
          <p:cNvSpPr/>
          <p:nvPr/>
        </p:nvSpPr>
        <p:spPr>
          <a:xfrm>
            <a:off x="957255" y="2311431"/>
            <a:ext cx="1570690" cy="3766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055266" y="1710816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071502" y="1981200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143000" y="2311431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equests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1937051" y="231143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(3)</a:t>
            </a:r>
            <a:endParaRPr lang="en-US" sz="1400" dirty="0"/>
          </a:p>
        </p:txBody>
      </p:sp>
      <p:sp>
        <p:nvSpPr>
          <p:cNvPr id="1024" name="TextBox 1023"/>
          <p:cNvSpPr txBox="1"/>
          <p:nvPr/>
        </p:nvSpPr>
        <p:spPr>
          <a:xfrm>
            <a:off x="914400" y="2743200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Friends</a:t>
            </a:r>
            <a:endParaRPr lang="en-US" sz="1200" b="1" dirty="0"/>
          </a:p>
        </p:txBody>
      </p:sp>
      <p:sp>
        <p:nvSpPr>
          <p:cNvPr id="227" name="Rectangle 226"/>
          <p:cNvSpPr/>
          <p:nvPr/>
        </p:nvSpPr>
        <p:spPr>
          <a:xfrm>
            <a:off x="2527945" y="2311431"/>
            <a:ext cx="1510655" cy="3766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819400" y="234586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Blocked</a:t>
            </a:r>
            <a:endParaRPr lang="en-US" sz="1400" dirty="0"/>
          </a:p>
        </p:txBody>
      </p:sp>
      <p:sp>
        <p:nvSpPr>
          <p:cNvPr id="229" name="TextBox 228"/>
          <p:cNvSpPr txBox="1"/>
          <p:nvPr/>
        </p:nvSpPr>
        <p:spPr>
          <a:xfrm>
            <a:off x="3488922" y="234586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(2)</a:t>
            </a:r>
            <a:endParaRPr lang="en-US" sz="1400" dirty="0"/>
          </a:p>
        </p:txBody>
      </p:sp>
      <p:sp>
        <p:nvSpPr>
          <p:cNvPr id="237" name="Rectangle 236"/>
          <p:cNvSpPr/>
          <p:nvPr/>
        </p:nvSpPr>
        <p:spPr>
          <a:xfrm>
            <a:off x="5072056" y="1183099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5072056" y="1183099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239" name="Group 238"/>
          <p:cNvGrpSpPr/>
          <p:nvPr/>
        </p:nvGrpSpPr>
        <p:grpSpPr>
          <a:xfrm>
            <a:off x="8023346" y="1313482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40" name="Rectangle 239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243" name="TextBox 242"/>
          <p:cNvSpPr txBox="1"/>
          <p:nvPr/>
        </p:nvSpPr>
        <p:spPr>
          <a:xfrm>
            <a:off x="5658350" y="1313482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My Friends</a:t>
            </a:r>
            <a:endParaRPr lang="en-US" sz="14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244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2" y="1227842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" name="Flowchart: Connector 244"/>
          <p:cNvSpPr/>
          <p:nvPr/>
        </p:nvSpPr>
        <p:spPr>
          <a:xfrm>
            <a:off x="7677512" y="1258566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5167580" y="133500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5167580" y="1433305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5167580" y="1519674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5072055" y="3797595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5072055" y="4563730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5072055" y="5329865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25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119" y="3837746"/>
            <a:ext cx="566712" cy="69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08" y="4596872"/>
            <a:ext cx="680954" cy="62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178" y="5386402"/>
            <a:ext cx="585500" cy="62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5" name="TextBox 254"/>
          <p:cNvSpPr txBox="1"/>
          <p:nvPr/>
        </p:nvSpPr>
        <p:spPr>
          <a:xfrm>
            <a:off x="6011882" y="4773108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Romaria</a:t>
            </a:r>
            <a:endParaRPr lang="en-US" sz="1200" b="1" dirty="0"/>
          </a:p>
        </p:txBody>
      </p:sp>
      <p:sp>
        <p:nvSpPr>
          <p:cNvPr id="256" name="TextBox 255"/>
          <p:cNvSpPr txBox="1"/>
          <p:nvPr/>
        </p:nvSpPr>
        <p:spPr>
          <a:xfrm>
            <a:off x="5969080" y="5560331"/>
            <a:ext cx="788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Meymey</a:t>
            </a:r>
            <a:endParaRPr lang="en-US" sz="1200" b="1" dirty="0"/>
          </a:p>
        </p:txBody>
      </p:sp>
      <p:sp>
        <p:nvSpPr>
          <p:cNvPr id="257" name="Rectangle 256"/>
          <p:cNvSpPr/>
          <p:nvPr/>
        </p:nvSpPr>
        <p:spPr>
          <a:xfrm>
            <a:off x="5072055" y="3031460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2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48" y="3105126"/>
            <a:ext cx="638139" cy="6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9" name="TextBox 258"/>
          <p:cNvSpPr txBox="1"/>
          <p:nvPr/>
        </p:nvSpPr>
        <p:spPr>
          <a:xfrm>
            <a:off x="5969080" y="3321072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Soetedjo</a:t>
            </a:r>
            <a:endParaRPr lang="en-US" sz="1200" b="1" dirty="0"/>
          </a:p>
        </p:txBody>
      </p:sp>
      <p:sp>
        <p:nvSpPr>
          <p:cNvPr id="260" name="TextBox 259"/>
          <p:cNvSpPr txBox="1"/>
          <p:nvPr/>
        </p:nvSpPr>
        <p:spPr>
          <a:xfrm>
            <a:off x="6011881" y="4050530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Adam Levine</a:t>
            </a:r>
            <a:endParaRPr lang="en-US" sz="1200" b="1" dirty="0"/>
          </a:p>
        </p:txBody>
      </p:sp>
      <p:sp>
        <p:nvSpPr>
          <p:cNvPr id="261" name="Rectangle 260"/>
          <p:cNvSpPr/>
          <p:nvPr/>
        </p:nvSpPr>
        <p:spPr>
          <a:xfrm>
            <a:off x="5211265" y="1802720"/>
            <a:ext cx="2637335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262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505" y="1802720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3" name="TextBox 262"/>
          <p:cNvSpPr txBox="1"/>
          <p:nvPr/>
        </p:nvSpPr>
        <p:spPr>
          <a:xfrm>
            <a:off x="5367416" y="1875500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Friends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7195632" y="3240249"/>
            <a:ext cx="685800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kern="0" dirty="0" smtClean="0">
                <a:solidFill>
                  <a:srgbClr val="FFFFFF"/>
                </a:solidFill>
                <a:rtl val="0"/>
              </a:rPr>
              <a:t>View Profile</a:t>
            </a:r>
            <a:endParaRPr lang="en-US" sz="105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7207736" y="3993674"/>
            <a:ext cx="685800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kern="0" dirty="0" smtClean="0">
                <a:solidFill>
                  <a:srgbClr val="FFFFFF"/>
                </a:solidFill>
                <a:rtl val="0"/>
              </a:rPr>
              <a:t>View Profile</a:t>
            </a:r>
            <a:endParaRPr lang="en-US" sz="105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7172692" y="4773108"/>
            <a:ext cx="685800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kern="0" dirty="0" smtClean="0">
                <a:solidFill>
                  <a:srgbClr val="FFFFFF"/>
                </a:solidFill>
                <a:rtl val="0"/>
              </a:rPr>
              <a:t>View Profile</a:t>
            </a:r>
            <a:endParaRPr lang="en-US" sz="105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7172692" y="5467160"/>
            <a:ext cx="685800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kern="0" dirty="0" smtClean="0">
                <a:solidFill>
                  <a:srgbClr val="FFFFFF"/>
                </a:solidFill>
                <a:rtl val="0"/>
              </a:rPr>
              <a:t>View Profile</a:t>
            </a:r>
            <a:endParaRPr lang="en-US" sz="105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7772400" y="1701225"/>
            <a:ext cx="362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+</a:t>
            </a:r>
            <a:endParaRPr lang="en-US" sz="2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7924800" y="298709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x</a:t>
            </a:r>
            <a:endParaRPr lang="en-US" sz="1100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7966386" y="381000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x</a:t>
            </a:r>
            <a:endParaRPr lang="en-US" sz="1100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7966386" y="453899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x</a:t>
            </a:r>
            <a:endParaRPr lang="en-US" sz="1100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7966386" y="530099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x</a:t>
            </a:r>
            <a:endParaRPr lang="en-US" sz="1100" b="1" dirty="0"/>
          </a:p>
        </p:txBody>
      </p:sp>
      <p:sp>
        <p:nvSpPr>
          <p:cNvPr id="273" name="Rectangle 272"/>
          <p:cNvSpPr/>
          <p:nvPr/>
        </p:nvSpPr>
        <p:spPr>
          <a:xfrm>
            <a:off x="5072055" y="2311431"/>
            <a:ext cx="1570690" cy="3766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74" name="Rounded Rectangle 273"/>
          <p:cNvSpPr/>
          <p:nvPr/>
        </p:nvSpPr>
        <p:spPr>
          <a:xfrm>
            <a:off x="8170066" y="1710816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75" name="Rounded Rectangle 274"/>
          <p:cNvSpPr/>
          <p:nvPr/>
        </p:nvSpPr>
        <p:spPr>
          <a:xfrm>
            <a:off x="8186302" y="1981200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5257800" y="2311431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equests</a:t>
            </a:r>
            <a:endParaRPr lang="en-US" sz="1400" dirty="0"/>
          </a:p>
        </p:txBody>
      </p:sp>
      <p:sp>
        <p:nvSpPr>
          <p:cNvPr id="277" name="TextBox 276"/>
          <p:cNvSpPr txBox="1"/>
          <p:nvPr/>
        </p:nvSpPr>
        <p:spPr>
          <a:xfrm>
            <a:off x="6051851" y="231143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(4)</a:t>
            </a:r>
            <a:endParaRPr lang="en-US" sz="1400" dirty="0"/>
          </a:p>
        </p:txBody>
      </p:sp>
      <p:sp>
        <p:nvSpPr>
          <p:cNvPr id="278" name="TextBox 277"/>
          <p:cNvSpPr txBox="1"/>
          <p:nvPr/>
        </p:nvSpPr>
        <p:spPr>
          <a:xfrm>
            <a:off x="5029200" y="2743200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Friends</a:t>
            </a:r>
            <a:endParaRPr lang="en-US" sz="1200" b="1" dirty="0"/>
          </a:p>
        </p:txBody>
      </p:sp>
      <p:sp>
        <p:nvSpPr>
          <p:cNvPr id="279" name="Rectangle 278"/>
          <p:cNvSpPr/>
          <p:nvPr/>
        </p:nvSpPr>
        <p:spPr>
          <a:xfrm>
            <a:off x="6642745" y="2311431"/>
            <a:ext cx="1510655" cy="3766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6934200" y="234586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Blocked</a:t>
            </a:r>
            <a:endParaRPr lang="en-US" sz="1400" dirty="0"/>
          </a:p>
        </p:txBody>
      </p:sp>
      <p:sp>
        <p:nvSpPr>
          <p:cNvPr id="281" name="TextBox 280"/>
          <p:cNvSpPr txBox="1"/>
          <p:nvPr/>
        </p:nvSpPr>
        <p:spPr>
          <a:xfrm>
            <a:off x="7603722" y="2345863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(2)</a:t>
            </a:r>
            <a:endParaRPr lang="en-US" sz="1400" dirty="0"/>
          </a:p>
        </p:txBody>
      </p:sp>
      <p:grpSp>
        <p:nvGrpSpPr>
          <p:cNvPr id="1033" name="Group 1032"/>
          <p:cNvGrpSpPr/>
          <p:nvPr/>
        </p:nvGrpSpPr>
        <p:grpSpPr>
          <a:xfrm>
            <a:off x="6796668" y="3160093"/>
            <a:ext cx="1226678" cy="1436779"/>
            <a:chOff x="6986678" y="3081860"/>
            <a:chExt cx="1226678" cy="1436779"/>
          </a:xfrm>
        </p:grpSpPr>
        <p:sp>
          <p:nvSpPr>
            <p:cNvPr id="217" name="Rectangle 216"/>
            <p:cNvSpPr/>
            <p:nvPr/>
          </p:nvSpPr>
          <p:spPr>
            <a:xfrm>
              <a:off x="6986679" y="3081860"/>
              <a:ext cx="1226677" cy="480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986678" y="3557575"/>
              <a:ext cx="1226677" cy="480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32" name="TextBox 1031"/>
            <p:cNvSpPr txBox="1"/>
            <p:nvPr/>
          </p:nvSpPr>
          <p:spPr>
            <a:xfrm>
              <a:off x="7151947" y="3151795"/>
              <a:ext cx="9589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U</a:t>
              </a:r>
              <a:r>
                <a:rPr lang="en-US" sz="1600" dirty="0" smtClean="0"/>
                <a:t>nfriend</a:t>
              </a:r>
              <a:endParaRPr lang="en-US" sz="1600" dirty="0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6994156" y="4038600"/>
              <a:ext cx="1219199" cy="4800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7162800" y="3615529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Report</a:t>
              </a:r>
              <a:endParaRPr lang="en-US" sz="1600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7162800" y="4090010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Block</a:t>
              </a:r>
              <a:endParaRPr lang="en-US" sz="1600" dirty="0"/>
            </a:p>
          </p:txBody>
        </p:sp>
      </p:grpSp>
      <p:sp>
        <p:nvSpPr>
          <p:cNvPr id="282" name="TextBox 281"/>
          <p:cNvSpPr txBox="1"/>
          <p:nvPr/>
        </p:nvSpPr>
        <p:spPr>
          <a:xfrm>
            <a:off x="905172" y="76207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Friends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5090006" y="77580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Friends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1686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88995" y="1254469"/>
            <a:ext cx="3200400" cy="4895056"/>
            <a:chOff x="435496" y="1198240"/>
            <a:chExt cx="3200400" cy="4895056"/>
          </a:xfrm>
          <a:solidFill>
            <a:schemeClr val="bg2">
              <a:lumMod val="75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435496" y="1198240"/>
              <a:ext cx="3200400" cy="48950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5886" y="5344800"/>
              <a:ext cx="2303836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Already have an account ?</a:t>
              </a:r>
            </a:p>
            <a:p>
              <a:r>
                <a:rPr lang="en-US" sz="14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Log in here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148064" y="1269606"/>
            <a:ext cx="3200400" cy="4895056"/>
            <a:chOff x="3975955" y="1188915"/>
            <a:chExt cx="3200400" cy="4895056"/>
          </a:xfrm>
          <a:solidFill>
            <a:schemeClr val="bg1">
              <a:lumMod val="65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3975955" y="1188915"/>
              <a:ext cx="3200400" cy="48950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812" y="3140307"/>
              <a:ext cx="2416436" cy="5768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811" y="3796900"/>
              <a:ext cx="2412337" cy="5507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810" y="4429456"/>
              <a:ext cx="2416437" cy="5378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811" y="5047053"/>
              <a:ext cx="2412338" cy="542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909539" y="89294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First layer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48064" y="8851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Sign Up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641122" y="4128492"/>
            <a:ext cx="1656184" cy="537852"/>
          </a:xfrm>
          <a:prstGeom prst="round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Quick Start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641122" y="4797152"/>
            <a:ext cx="1656184" cy="537852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Sign Up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49017" y="1447800"/>
            <a:ext cx="165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0" dirty="0" err="1" smtClean="0">
                <a:solidFill>
                  <a:srgbClr val="FFFFFF"/>
                </a:solidFill>
                <a:latin typeface="Berlin Sans FB Demi" pitchFamily="34" charset="0"/>
                <a:cs typeface="Arial"/>
                <a:sym typeface="Arial"/>
                <a:rtl val="0"/>
              </a:rPr>
              <a:t>Chari</a:t>
            </a:r>
            <a:r>
              <a:rPr lang="en-US" sz="2400" b="1" kern="0" dirty="0" err="1" smtClean="0">
                <a:solidFill>
                  <a:srgbClr val="FFC000"/>
                </a:solidFill>
                <a:latin typeface="Berlin Sans FB Demi" pitchFamily="34" charset="0"/>
                <a:cs typeface="Arial"/>
                <a:sym typeface="Arial"/>
                <a:rtl val="0"/>
              </a:rPr>
              <a:t>FREE</a:t>
            </a:r>
            <a:endParaRPr lang="en-US" sz="1600" b="1" kern="0" dirty="0">
              <a:solidFill>
                <a:srgbClr val="FFC000"/>
              </a:solidFill>
              <a:latin typeface="Berlin Sans FB Demi" pitchFamily="34" charset="0"/>
              <a:cs typeface="Arial"/>
              <a:sym typeface="Arial"/>
              <a:rtl val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1873" y="1981200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Charity with FUN ways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71063" y="1436038"/>
            <a:ext cx="165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0" dirty="0" err="1">
                <a:solidFill>
                  <a:srgbClr val="FFFFFF"/>
                </a:solidFill>
                <a:latin typeface="Berlin Sans FB Demi" pitchFamily="34" charset="0"/>
                <a:cs typeface="Arial"/>
                <a:sym typeface="Arial"/>
                <a:rtl val="0"/>
              </a:rPr>
              <a:t>Chari</a:t>
            </a:r>
            <a:r>
              <a:rPr lang="en-US" sz="2400" b="1" kern="0" dirty="0" err="1">
                <a:solidFill>
                  <a:srgbClr val="FFC000"/>
                </a:solidFill>
                <a:latin typeface="Berlin Sans FB Demi" pitchFamily="34" charset="0"/>
                <a:cs typeface="Arial"/>
                <a:sym typeface="Arial"/>
                <a:rtl val="0"/>
              </a:rPr>
              <a:t>FREE</a:t>
            </a:r>
            <a:endParaRPr lang="en-US" sz="1600" b="1" kern="0" dirty="0">
              <a:solidFill>
                <a:srgbClr val="FFC000"/>
              </a:solidFill>
              <a:latin typeface="Berlin Sans FB Demi" pitchFamily="34" charset="0"/>
              <a:cs typeface="Arial"/>
              <a:sym typeface="Arial"/>
              <a:rtl val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33919" y="1969438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Charity with FUN ways</a:t>
            </a:r>
          </a:p>
        </p:txBody>
      </p:sp>
      <p:pic>
        <p:nvPicPr>
          <p:cNvPr id="4" name="Picture 4" descr="D:\millafido\startup\144290614664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696" y="1410317"/>
            <a:ext cx="650852" cy="5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D:\millafido\startup\144290614664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10317"/>
            <a:ext cx="650852" cy="5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8560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5029200" y="1191863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029200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038939" y="2518761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38939" y="3284896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038939" y="1752626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202372" y="1719580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8143446" y="1752626"/>
            <a:ext cx="78190" cy="42672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94" y="1796156"/>
            <a:ext cx="633521" cy="64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6041983" y="1984484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Alex</a:t>
            </a:r>
            <a:endParaRPr lang="en-US" sz="1200" b="1" dirty="0"/>
          </a:p>
        </p:txBody>
      </p:sp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92" y="2550174"/>
            <a:ext cx="651708" cy="66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5997510" y="2743399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Lolok</a:t>
            </a:r>
            <a:endParaRPr lang="en-US" sz="1200" b="1" dirty="0"/>
          </a:p>
        </p:txBody>
      </p:sp>
      <p:pic>
        <p:nvPicPr>
          <p:cNvPr id="7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92" y="3366512"/>
            <a:ext cx="709705" cy="564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6041983" y="3485535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Apuy</a:t>
            </a:r>
            <a:endParaRPr lang="en-US" sz="1200" b="1" dirty="0"/>
          </a:p>
        </p:txBody>
      </p:sp>
      <p:sp>
        <p:nvSpPr>
          <p:cNvPr id="80" name="Rectangle 79"/>
          <p:cNvSpPr/>
          <p:nvPr/>
        </p:nvSpPr>
        <p:spPr>
          <a:xfrm>
            <a:off x="6915496" y="1945947"/>
            <a:ext cx="685800" cy="34855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rgbClr val="FFFFFF"/>
                </a:solidFill>
                <a:rtl val="0"/>
              </a:rPr>
              <a:t>accept</a:t>
            </a:r>
            <a:endParaRPr lang="en-US" sz="12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618771" y="1946268"/>
            <a:ext cx="391968" cy="3482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0" dirty="0" smtClean="0">
                <a:solidFill>
                  <a:schemeClr val="tx1"/>
                </a:solidFill>
                <a:sym typeface="Arial"/>
                <a:rtl val="0"/>
              </a:rPr>
              <a:t>X</a:t>
            </a:r>
            <a:endParaRPr lang="en-US" sz="1400" kern="0" dirty="0">
              <a:solidFill>
                <a:schemeClr val="tx1"/>
              </a:solidFill>
              <a:sym typeface="Arial"/>
              <a:rtl val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618771" y="2707941"/>
            <a:ext cx="391968" cy="3482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0" dirty="0" smtClean="0">
                <a:solidFill>
                  <a:schemeClr val="tx1"/>
                </a:solidFill>
                <a:sym typeface="Arial"/>
                <a:rtl val="0"/>
              </a:rPr>
              <a:t>X</a:t>
            </a:r>
            <a:endParaRPr lang="en-US" sz="1400" kern="0" dirty="0">
              <a:solidFill>
                <a:schemeClr val="tx1"/>
              </a:solidFill>
              <a:sym typeface="Arial"/>
              <a:rtl val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618081" y="3422191"/>
            <a:ext cx="391968" cy="3482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0" dirty="0" smtClean="0">
                <a:solidFill>
                  <a:schemeClr val="tx1"/>
                </a:solidFill>
                <a:sym typeface="Arial"/>
                <a:rtl val="0"/>
              </a:rPr>
              <a:t>X</a:t>
            </a:r>
            <a:endParaRPr lang="en-US" sz="1400" kern="0" dirty="0">
              <a:solidFill>
                <a:schemeClr val="tx1"/>
              </a:solidFill>
              <a:sym typeface="Arial"/>
              <a:rtl val="0"/>
            </a:endParaRPr>
          </a:p>
        </p:txBody>
      </p:sp>
      <p:sp>
        <p:nvSpPr>
          <p:cNvPr id="86" name="Chevron 85"/>
          <p:cNvSpPr/>
          <p:nvPr/>
        </p:nvSpPr>
        <p:spPr>
          <a:xfrm rot="10800000">
            <a:off x="5115139" y="1277205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572339" y="1295426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Friend Requests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15438" y="1191863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15438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25177" y="2518761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25177" y="3284896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925177" y="1752626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013448" y="1719580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029684" y="1752626"/>
            <a:ext cx="78190" cy="42672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928221" y="1984484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Lemper</a:t>
            </a:r>
            <a:endParaRPr lang="en-US" sz="12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1883748" y="2743399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Luluk</a:t>
            </a:r>
            <a:endParaRPr lang="en-US" sz="120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928221" y="3485535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Bugul</a:t>
            </a:r>
            <a:endParaRPr lang="en-US" sz="1200" b="1" dirty="0"/>
          </a:p>
        </p:txBody>
      </p:sp>
      <p:sp>
        <p:nvSpPr>
          <p:cNvPr id="106" name="Rectangle 105"/>
          <p:cNvSpPr/>
          <p:nvPr/>
        </p:nvSpPr>
        <p:spPr>
          <a:xfrm>
            <a:off x="2983303" y="1945947"/>
            <a:ext cx="902897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rtl val="0"/>
              </a:rPr>
              <a:t>Unblock</a:t>
            </a:r>
            <a:endParaRPr lang="en-US" sz="14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983303" y="2707620"/>
            <a:ext cx="902897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rtl val="0"/>
              </a:rPr>
              <a:t>Unblock</a:t>
            </a:r>
            <a:endParaRPr lang="en-US" sz="14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983303" y="3421870"/>
            <a:ext cx="902207" cy="34855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rtl val="0"/>
              </a:rPr>
              <a:t>Unblock</a:t>
            </a:r>
            <a:endParaRPr lang="en-US" sz="14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12" name="Chevron 111"/>
          <p:cNvSpPr/>
          <p:nvPr/>
        </p:nvSpPr>
        <p:spPr>
          <a:xfrm rot="10800000">
            <a:off x="1001377" y="1277205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458577" y="1295426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Blocked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35" y="1758061"/>
            <a:ext cx="690603" cy="72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6" y="2557847"/>
            <a:ext cx="636862" cy="65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" y="3315824"/>
            <a:ext cx="636862" cy="64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905172" y="76207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Block Friends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090006" y="77580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Friend Requests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932281" y="2707619"/>
            <a:ext cx="685800" cy="34855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rgbClr val="FFFFFF"/>
                </a:solidFill>
                <a:rtl val="0"/>
              </a:rPr>
              <a:t>accept</a:t>
            </a:r>
            <a:endParaRPr lang="en-US" sz="12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915496" y="3422191"/>
            <a:ext cx="685800" cy="34855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rgbClr val="FFFFFF"/>
                </a:solidFill>
                <a:rtl val="0"/>
              </a:rPr>
              <a:t>accept</a:t>
            </a:r>
            <a:endParaRPr lang="en-US" sz="1200" b="1" kern="0" dirty="0">
              <a:solidFill>
                <a:srgbClr val="FFFFFF"/>
              </a:solidFill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96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>
          <a:xfrm>
            <a:off x="915438" y="1191863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15438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925177" y="2514600"/>
            <a:ext cx="3182697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2" name="Chevron 111"/>
          <p:cNvSpPr/>
          <p:nvPr/>
        </p:nvSpPr>
        <p:spPr>
          <a:xfrm rot="10800000">
            <a:off x="1001377" y="1277205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458577" y="1295426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Add Friends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05172" y="76207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Add Friends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96465" y="1908862"/>
            <a:ext cx="2789735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46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08862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252616" y="1981642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People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3076" name="Picture 4" descr="https://l1.osdimg.com/online/dam/responsive/homepage/g2m-homepage-hiw-icon-invite-e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7" y="2623788"/>
            <a:ext cx="547757" cy="5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271300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Invite Friends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97364" y="3352799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suggestions</a:t>
            </a:r>
            <a:endParaRPr lang="en-US" sz="1400" b="1" dirty="0"/>
          </a:p>
        </p:txBody>
      </p:sp>
      <p:sp>
        <p:nvSpPr>
          <p:cNvPr id="51" name="Rectangle 50"/>
          <p:cNvSpPr/>
          <p:nvPr/>
        </p:nvSpPr>
        <p:spPr>
          <a:xfrm>
            <a:off x="932103" y="4423735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32103" y="5189870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32103" y="3657600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35147" y="388945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Lebay</a:t>
            </a:r>
            <a:endParaRPr lang="en-US" sz="12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890674" y="4648373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Kakeks</a:t>
            </a:r>
            <a:endParaRPr lang="en-US" sz="12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935147" y="5390509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Neneks</a:t>
            </a:r>
            <a:endParaRPr lang="en-US" sz="1200" b="1" dirty="0"/>
          </a:p>
        </p:txBody>
      </p:sp>
      <p:sp>
        <p:nvSpPr>
          <p:cNvPr id="65" name="Rectangle 64"/>
          <p:cNvSpPr/>
          <p:nvPr/>
        </p:nvSpPr>
        <p:spPr>
          <a:xfrm>
            <a:off x="3200400" y="3850921"/>
            <a:ext cx="685800" cy="34855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rgbClr val="FFFFFF"/>
                </a:solidFill>
                <a:rtl val="0"/>
              </a:rPr>
              <a:t>Add</a:t>
            </a:r>
            <a:endParaRPr lang="en-US" sz="12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217185" y="4612593"/>
            <a:ext cx="685800" cy="34855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rgbClr val="FFFFFF"/>
                </a:solidFill>
                <a:rtl val="0"/>
              </a:rPr>
              <a:t>Add</a:t>
            </a:r>
            <a:endParaRPr lang="en-US" sz="12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200400" y="5327165"/>
            <a:ext cx="685800" cy="34855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rgbClr val="FFFFFF"/>
                </a:solidFill>
                <a:rtl val="0"/>
              </a:rPr>
              <a:t>Add</a:t>
            </a:r>
            <a:endParaRPr lang="en-US" sz="12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029685" y="1740662"/>
            <a:ext cx="85116" cy="4346257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029684" y="1875500"/>
            <a:ext cx="78190" cy="414432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7" y="3704107"/>
            <a:ext cx="6667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6" y="4490763"/>
            <a:ext cx="531991" cy="592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96" y="5268137"/>
            <a:ext cx="514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Rectangle 67"/>
          <p:cNvSpPr/>
          <p:nvPr/>
        </p:nvSpPr>
        <p:spPr>
          <a:xfrm>
            <a:off x="5181600" y="1204039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181600" y="1204039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91339" y="2526776"/>
            <a:ext cx="3182697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2" name="Chevron 71"/>
          <p:cNvSpPr/>
          <p:nvPr/>
        </p:nvSpPr>
        <p:spPr>
          <a:xfrm rot="10800000">
            <a:off x="5267539" y="128938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724739" y="1307602"/>
            <a:ext cx="1380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Add Friends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171334" y="77425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Invite Friends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362627" y="1921038"/>
            <a:ext cx="2789735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96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362" y="1921038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5518778" y="1993818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People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98" name="Picture 4" descr="https://l1.osdimg.com/online/dam/responsive/homepage/g2m-homepage-hiw-icon-invite-e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49" y="2635964"/>
            <a:ext cx="547757" cy="54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5942562" y="260297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Invite Friends</a:t>
            </a:r>
            <a:endParaRPr 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5163526" y="3364975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suggestions</a:t>
            </a:r>
            <a:endParaRPr lang="en-US" sz="1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5942562" y="2950966"/>
            <a:ext cx="15680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(get 1 point per friend)</a:t>
            </a:r>
            <a:endParaRPr lang="en-US" sz="1100" dirty="0"/>
          </a:p>
        </p:txBody>
      </p:sp>
      <p:sp>
        <p:nvSpPr>
          <p:cNvPr id="104" name="Rectangle 103"/>
          <p:cNvSpPr/>
          <p:nvPr/>
        </p:nvSpPr>
        <p:spPr>
          <a:xfrm>
            <a:off x="5198265" y="4435911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198265" y="5202046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198265" y="3669776"/>
            <a:ext cx="3182697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201309" y="3901634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Lebay</a:t>
            </a:r>
            <a:endParaRPr lang="en-US" sz="12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6156836" y="4660549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Kakeks</a:t>
            </a:r>
            <a:endParaRPr lang="en-US" sz="12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6201309" y="5402685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Neneks</a:t>
            </a:r>
            <a:endParaRPr lang="en-US" sz="1200" b="1" dirty="0"/>
          </a:p>
        </p:txBody>
      </p:sp>
      <p:sp>
        <p:nvSpPr>
          <p:cNvPr id="118" name="Rectangle 117"/>
          <p:cNvSpPr/>
          <p:nvPr/>
        </p:nvSpPr>
        <p:spPr>
          <a:xfrm>
            <a:off x="7466562" y="3863097"/>
            <a:ext cx="685800" cy="34855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rgbClr val="FFFFFF"/>
                </a:solidFill>
                <a:rtl val="0"/>
              </a:rPr>
              <a:t>Add</a:t>
            </a:r>
            <a:endParaRPr lang="en-US" sz="12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483347" y="4624769"/>
            <a:ext cx="685800" cy="34855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rgbClr val="FFFFFF"/>
                </a:solidFill>
                <a:rtl val="0"/>
              </a:rPr>
              <a:t>Add</a:t>
            </a:r>
            <a:endParaRPr lang="en-US" sz="12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466562" y="5339341"/>
            <a:ext cx="685800" cy="34855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kern="0" dirty="0" smtClean="0">
                <a:solidFill>
                  <a:srgbClr val="FFFFFF"/>
                </a:solidFill>
                <a:rtl val="0"/>
              </a:rPr>
              <a:t>Add</a:t>
            </a:r>
            <a:endParaRPr lang="en-US" sz="1200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8295847" y="1752838"/>
            <a:ext cx="85116" cy="4346257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8295846" y="1887676"/>
            <a:ext cx="78190" cy="414432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49" y="3716283"/>
            <a:ext cx="6667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28" y="4502939"/>
            <a:ext cx="531991" cy="592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58" y="5280313"/>
            <a:ext cx="514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98265" y="1740662"/>
            <a:ext cx="3182698" cy="4346257"/>
          </a:xfrm>
          <a:prstGeom prst="rect">
            <a:avLst/>
          </a:prstGeom>
          <a:solidFill>
            <a:schemeClr val="bg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58407" y="2222301"/>
            <a:ext cx="2743200" cy="1691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86400" y="2252246"/>
            <a:ext cx="2797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Invite people to join </a:t>
            </a:r>
            <a:r>
              <a:rPr lang="en-US" sz="1400" b="1" dirty="0" err="1"/>
              <a:t>C</a:t>
            </a:r>
            <a:r>
              <a:rPr lang="en-US" sz="1400" b="1" dirty="0" err="1" smtClean="0"/>
              <a:t>harifree</a:t>
            </a:r>
            <a:endParaRPr lang="en-US" sz="1400" b="1" dirty="0"/>
          </a:p>
        </p:txBody>
      </p:sp>
      <p:sp>
        <p:nvSpPr>
          <p:cNvPr id="126" name="Rectangle 125"/>
          <p:cNvSpPr/>
          <p:nvPr/>
        </p:nvSpPr>
        <p:spPr>
          <a:xfrm>
            <a:off x="5565828" y="2823262"/>
            <a:ext cx="25661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703039" y="289648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Phone or </a:t>
            </a:r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e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mail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546953" y="3352800"/>
            <a:ext cx="2566108" cy="426815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0" dirty="0" smtClean="0">
                <a:solidFill>
                  <a:srgbClr val="FFFFFF"/>
                </a:solidFill>
                <a:rtl val="0"/>
              </a:rPr>
              <a:t>Invite</a:t>
            </a:r>
            <a:endParaRPr lang="en-US" b="1" kern="0" dirty="0">
              <a:solidFill>
                <a:srgbClr val="FFFFFF"/>
              </a:solidFill>
              <a:rtl val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2511623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(get 1 point per people)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6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5" name="Picture 16" descr="http://familyof3.org/wp-content/uploads/2014/10/donate-ico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29892"/>
            <a:ext cx="1371270" cy="137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95736" y="1484784"/>
            <a:ext cx="64363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kern="0" dirty="0">
                <a:solidFill>
                  <a:srgbClr val="FFC000"/>
                </a:solidFill>
                <a:cs typeface="Arial"/>
                <a:sym typeface="Arial"/>
                <a:rtl val="0"/>
              </a:rPr>
              <a:t>CHARIDONATE</a:t>
            </a:r>
          </a:p>
        </p:txBody>
      </p:sp>
    </p:spTree>
    <p:extLst>
      <p:ext uri="{BB962C8B-B14F-4D97-AF65-F5344CB8AC3E}">
        <p14:creationId xmlns:p14="http://schemas.microsoft.com/office/powerpoint/2010/main" val="14498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043608" y="1196752"/>
            <a:ext cx="3205993" cy="4895056"/>
            <a:chOff x="4710423" y="1152009"/>
            <a:chExt cx="3205993" cy="4895056"/>
          </a:xfrm>
        </p:grpSpPr>
        <p:sp>
          <p:nvSpPr>
            <p:cNvPr id="103" name="Rectangle 102"/>
            <p:cNvSpPr/>
            <p:nvPr/>
          </p:nvSpPr>
          <p:spPr>
            <a:xfrm>
              <a:off x="4716016" y="1152009"/>
              <a:ext cx="3200400" cy="4895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716016" y="1152009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716015" y="4458466"/>
              <a:ext cx="3200401" cy="79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716015" y="525035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716015" y="3692330"/>
              <a:ext cx="3200401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716016" y="1704221"/>
              <a:ext cx="3200400" cy="4073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srgbClr val="FFFFFF"/>
                  </a:solidFill>
                  <a:sym typeface="Arial"/>
                  <a:rtl val="0"/>
                </a:rPr>
                <a:t>CATEGORY</a:t>
              </a:r>
            </a:p>
          </p:txBody>
        </p:sp>
        <p:pic>
          <p:nvPicPr>
            <p:cNvPr id="109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015" y="1196752"/>
              <a:ext cx="386822" cy="38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/>
            <p:cNvSpPr txBox="1"/>
            <p:nvPr/>
          </p:nvSpPr>
          <p:spPr>
            <a:xfrm>
              <a:off x="5627055" y="1268759"/>
              <a:ext cx="1696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CHARIDONATE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717053" y="5250351"/>
              <a:ext cx="3199363" cy="79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817262" y="2327590"/>
              <a:ext cx="2997908" cy="4533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980168" y="2400370"/>
              <a:ext cx="24721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>
                  <a:solidFill>
                    <a:srgbClr val="FFFFFF">
                      <a:lumMod val="65000"/>
                    </a:srgbClr>
                  </a:solidFill>
                  <a:cs typeface="Arial"/>
                  <a:sym typeface="Arial"/>
                  <a:rtl val="0"/>
                </a:rPr>
                <a:t>Search the needy/foundation</a:t>
              </a:r>
            </a:p>
          </p:txBody>
        </p:sp>
        <p:pic>
          <p:nvPicPr>
            <p:cNvPr id="116" name="Picture 14" descr="https://cdn1.iconfinder.com/data/icons/hawcons/32/698627-icon-111-search-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4597" y="2348880"/>
              <a:ext cx="360573" cy="36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/>
            <p:cNvSpPr/>
            <p:nvPr/>
          </p:nvSpPr>
          <p:spPr>
            <a:xfrm>
              <a:off x="4710423" y="2950897"/>
              <a:ext cx="3205993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4717053" y="2132856"/>
              <a:ext cx="3199363" cy="0"/>
            </a:xfrm>
            <a:prstGeom prst="line">
              <a:avLst/>
            </a:prstGeom>
            <a:ln w="7302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" name="Picture 16" descr="http://www.fithowellness.com/images/icons/icon-healthy-hear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3004604"/>
              <a:ext cx="658719" cy="65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/>
            <p:cNvSpPr txBox="1"/>
            <p:nvPr/>
          </p:nvSpPr>
          <p:spPr>
            <a:xfrm>
              <a:off x="5730882" y="3111351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HEALTH</a:t>
              </a:r>
            </a:p>
          </p:txBody>
        </p:sp>
        <p:pic>
          <p:nvPicPr>
            <p:cNvPr id="121" name="Picture 18" descr="http://www.iconsplace.com/download/orange-deciduous-tree-256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026" y="3772024"/>
              <a:ext cx="606745" cy="606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/>
            <p:cNvSpPr txBox="1"/>
            <p:nvPr/>
          </p:nvSpPr>
          <p:spPr>
            <a:xfrm>
              <a:off x="5736724" y="3844564"/>
              <a:ext cx="1468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NATURE</a:t>
              </a:r>
            </a:p>
          </p:txBody>
        </p:sp>
        <p:pic>
          <p:nvPicPr>
            <p:cNvPr id="123" name="Picture 20" descr="http://assetlibrary.supadu.com/images/working2/s727089/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4525151"/>
              <a:ext cx="658719" cy="65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/>
            <p:cNvSpPr txBox="1"/>
            <p:nvPr/>
          </p:nvSpPr>
          <p:spPr>
            <a:xfrm>
              <a:off x="5724128" y="4604440"/>
              <a:ext cx="2015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EDUCATION</a:t>
              </a:r>
            </a:p>
          </p:txBody>
        </p:sp>
        <p:pic>
          <p:nvPicPr>
            <p:cNvPr id="125" name="Picture 22" descr="http://www.sdds.org/wp-content/uploads/2014/08/join-renew-icon-2x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1745" y="5301208"/>
              <a:ext cx="669013" cy="66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/>
            <p:cNvSpPr txBox="1"/>
            <p:nvPr/>
          </p:nvSpPr>
          <p:spPr>
            <a:xfrm>
              <a:off x="5724128" y="5343599"/>
              <a:ext cx="1534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SOCIETY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038415" y="1196752"/>
            <a:ext cx="3205993" cy="4895056"/>
            <a:chOff x="5039872" y="1304409"/>
            <a:chExt cx="3205993" cy="4895056"/>
          </a:xfrm>
        </p:grpSpPr>
        <p:sp>
          <p:nvSpPr>
            <p:cNvPr id="41" name="Rectangle 40"/>
            <p:cNvSpPr/>
            <p:nvPr/>
          </p:nvSpPr>
          <p:spPr>
            <a:xfrm>
              <a:off x="5045465" y="1304409"/>
              <a:ext cx="3200400" cy="4895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045465" y="1304409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45464" y="4610866"/>
              <a:ext cx="3200401" cy="79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045464" y="540275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45464" y="3844730"/>
              <a:ext cx="3200401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45465" y="1856621"/>
              <a:ext cx="3200400" cy="4073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58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257" y="1349152"/>
              <a:ext cx="386822" cy="38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6000297" y="1421159"/>
              <a:ext cx="1696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CHARIDONATE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46502" y="5402751"/>
              <a:ext cx="3199363" cy="79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146711" y="2479990"/>
              <a:ext cx="2997908" cy="4533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09617" y="2552770"/>
              <a:ext cx="24721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>
                  <a:solidFill>
                    <a:srgbClr val="FFFFFF">
                      <a:lumMod val="65000"/>
                    </a:srgbClr>
                  </a:solidFill>
                  <a:cs typeface="Arial"/>
                  <a:sym typeface="Arial"/>
                  <a:rtl val="0"/>
                </a:rPr>
                <a:t>Search the needy/foundation</a:t>
              </a:r>
            </a:p>
          </p:txBody>
        </p:sp>
        <p:pic>
          <p:nvPicPr>
            <p:cNvPr id="8206" name="Picture 14" descr="https://cdn1.iconfinder.com/data/icons/hawcons/32/698627-icon-111-search-12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046" y="2501280"/>
              <a:ext cx="360573" cy="36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5039872" y="3103297"/>
              <a:ext cx="3204955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5046502" y="2285256"/>
              <a:ext cx="3199363" cy="0"/>
            </a:xfrm>
            <a:prstGeom prst="line">
              <a:avLst/>
            </a:prstGeom>
            <a:ln w="7302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08" name="Picture 16" descr="http://www.fithowellness.com/images/icons/icon-healthy-hear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1891016"/>
              <a:ext cx="343756" cy="34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/>
            <p:cNvSpPr txBox="1"/>
            <p:nvPr/>
          </p:nvSpPr>
          <p:spPr>
            <a:xfrm>
              <a:off x="6300192" y="1916832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HEALTH</a:t>
              </a:r>
            </a:p>
          </p:txBody>
        </p:sp>
        <p:pic>
          <p:nvPicPr>
            <p:cNvPr id="8216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287" y="3178777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TextBox 127"/>
            <p:cNvSpPr txBox="1"/>
            <p:nvPr/>
          </p:nvSpPr>
          <p:spPr>
            <a:xfrm>
              <a:off x="6090198" y="3255531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pic>
          <p:nvPicPr>
            <p:cNvPr id="129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3932263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129"/>
            <p:cNvSpPr txBox="1"/>
            <p:nvPr/>
          </p:nvSpPr>
          <p:spPr>
            <a:xfrm>
              <a:off x="6090991" y="4025862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pic>
          <p:nvPicPr>
            <p:cNvPr id="131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4724351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/>
            <p:cNvSpPr txBox="1"/>
            <p:nvPr/>
          </p:nvSpPr>
          <p:spPr>
            <a:xfrm>
              <a:off x="6084168" y="4817950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pic>
          <p:nvPicPr>
            <p:cNvPr id="133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5444431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133"/>
            <p:cNvSpPr txBox="1"/>
            <p:nvPr/>
          </p:nvSpPr>
          <p:spPr>
            <a:xfrm>
              <a:off x="6084168" y="550663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2261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3608" y="1196752"/>
            <a:ext cx="3199364" cy="4895056"/>
            <a:chOff x="1091951" y="1304409"/>
            <a:chExt cx="3199364" cy="4895056"/>
          </a:xfrm>
        </p:grpSpPr>
        <p:sp>
          <p:nvSpPr>
            <p:cNvPr id="103" name="Rectangle 102"/>
            <p:cNvSpPr/>
            <p:nvPr/>
          </p:nvSpPr>
          <p:spPr>
            <a:xfrm>
              <a:off x="1091952" y="1304409"/>
              <a:ext cx="3199362" cy="4895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091952" y="1304409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091951" y="540275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109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8543" y="1349152"/>
              <a:ext cx="386822" cy="38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/>
            <p:cNvSpPr txBox="1"/>
            <p:nvPr/>
          </p:nvSpPr>
          <p:spPr>
            <a:xfrm>
              <a:off x="2008583" y="1421159"/>
              <a:ext cx="1696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CHARIDONATE</a:t>
              </a:r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1091952" y="3587170"/>
              <a:ext cx="3199363" cy="0"/>
            </a:xfrm>
            <a:prstGeom prst="line">
              <a:avLst/>
            </a:prstGeom>
            <a:ln w="7302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951" y="1853208"/>
              <a:ext cx="3199364" cy="1733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7200" y="2271454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/>
            <p:cNvSpPr txBox="1"/>
            <p:nvPr/>
          </p:nvSpPr>
          <p:spPr>
            <a:xfrm>
              <a:off x="1813163" y="302021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4157391" y="3587170"/>
              <a:ext cx="133924" cy="2607465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173627" y="3827392"/>
              <a:ext cx="90419" cy="176002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13354" y="3748923"/>
              <a:ext cx="285459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Vcasdsdjfnjsdnkodafdjfklsdmkldnskndlffgjsdknfklsdnvlsdknvodsnvksdnvknsdlvdskvnsdjvposdnvsdurawojjafasndasjdjapojdaosjdasjdufuqwjefuiaewgfugfuiauifyuagfyegwafygfuagefugaufgiuwefuiwegaifuiawgfuigwlifgelufauiwgfuagweuifgiuefgauilgfleuigfwglifgweuigfiawugfii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835696" y="5587417"/>
              <a:ext cx="1679848" cy="50587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kern="0" dirty="0">
                  <a:solidFill>
                    <a:srgbClr val="FFC000"/>
                  </a:solidFill>
                  <a:sym typeface="Arial"/>
                  <a:rtl val="0"/>
                </a:rPr>
                <a:t>DONATE</a:t>
              </a:r>
              <a:endParaRPr lang="en-US" sz="1400" b="1" kern="0" dirty="0">
                <a:solidFill>
                  <a:srgbClr val="FFC000"/>
                </a:solidFill>
                <a:sym typeface="Arial"/>
                <a:rtl val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89542" y="1196752"/>
            <a:ext cx="3254866" cy="4895056"/>
            <a:chOff x="4860032" y="1217802"/>
            <a:chExt cx="3254866" cy="4895056"/>
          </a:xfrm>
        </p:grpSpPr>
        <p:grpSp>
          <p:nvGrpSpPr>
            <p:cNvPr id="88" name="Group 87"/>
            <p:cNvGrpSpPr/>
            <p:nvPr/>
          </p:nvGrpSpPr>
          <p:grpSpPr>
            <a:xfrm>
              <a:off x="4860032" y="1217802"/>
              <a:ext cx="3253681" cy="4895056"/>
              <a:chOff x="5004048" y="1304409"/>
              <a:chExt cx="3253681" cy="4895056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5045045" y="1304409"/>
                <a:ext cx="3199362" cy="4895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 dirty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045045" y="1304409"/>
                <a:ext cx="3199362" cy="5487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045044" y="569385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kern="0">
                  <a:solidFill>
                    <a:srgbClr val="8B81D2"/>
                  </a:solidFill>
                  <a:cs typeface="Arial"/>
                  <a:sym typeface="Arial"/>
                  <a:rtl val="0"/>
                </a:endParaRPr>
              </a:p>
            </p:txBody>
          </p:sp>
          <p:pic>
            <p:nvPicPr>
              <p:cNvPr id="92" name="Picture 16" descr="http://familyof3.org/wp-content/uploads/2014/10/donate-icon1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3306" y="1349152"/>
                <a:ext cx="386822" cy="3868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3" name="TextBox 92"/>
              <p:cNvSpPr txBox="1"/>
              <p:nvPr/>
            </p:nvSpPr>
            <p:spPr>
              <a:xfrm>
                <a:off x="6013346" y="1421159"/>
                <a:ext cx="16962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kern="0" dirty="0">
                    <a:solidFill>
                      <a:srgbClr val="FFC000"/>
                    </a:solidFill>
                    <a:cs typeface="Arial"/>
                    <a:sym typeface="Arial"/>
                    <a:rtl val="0"/>
                  </a:rPr>
                  <a:t>CHARIDONATE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5152836" y="3011292"/>
                <a:ext cx="2982743" cy="286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052400" y="1849766"/>
                <a:ext cx="3192007" cy="7289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kern="0" dirty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123" name="Pentagon 122"/>
              <p:cNvSpPr/>
              <p:nvPr/>
            </p:nvSpPr>
            <p:spPr>
              <a:xfrm>
                <a:off x="5052399" y="1853208"/>
                <a:ext cx="1319801" cy="720377"/>
              </a:xfrm>
              <a:prstGeom prst="homePlate">
                <a:avLst/>
              </a:prstGeom>
              <a:solidFill>
                <a:srgbClr val="FFC000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124" name="Flowchart: Connector 123"/>
              <p:cNvSpPr/>
              <p:nvPr/>
            </p:nvSpPr>
            <p:spPr>
              <a:xfrm>
                <a:off x="7471836" y="2321726"/>
                <a:ext cx="216024" cy="216932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kern="0" dirty="0">
                    <a:solidFill>
                      <a:srgbClr val="FFFFFF">
                        <a:lumMod val="75000"/>
                      </a:srgbClr>
                    </a:solidFill>
                    <a:sym typeface="Arial"/>
                    <a:rtl val="0"/>
                  </a:rPr>
                  <a:t>3</a:t>
                </a:r>
                <a:endParaRPr lang="en-US" sz="1400" b="1" kern="0" dirty="0">
                  <a:solidFill>
                    <a:srgbClr val="FFFFFF">
                      <a:lumMod val="75000"/>
                    </a:srgbClr>
                  </a:solidFill>
                  <a:sym typeface="Arial"/>
                  <a:rtl val="0"/>
                </a:endParaRPr>
              </a:p>
            </p:txBody>
          </p:sp>
          <p:sp>
            <p:nvSpPr>
              <p:cNvPr id="125" name="Chevron 124"/>
              <p:cNvSpPr/>
              <p:nvPr/>
            </p:nvSpPr>
            <p:spPr>
              <a:xfrm>
                <a:off x="6012160" y="1872959"/>
                <a:ext cx="1404266" cy="700626"/>
              </a:xfrm>
              <a:prstGeom prst="chevr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5004048" y="1845985"/>
                <a:ext cx="82266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FFFFFF"/>
                    </a:solidFill>
                    <a:cs typeface="Arial"/>
                    <a:sym typeface="Arial"/>
                    <a:rtl val="0"/>
                  </a:rPr>
                  <a:t>Donate</a:t>
                </a:r>
              </a:p>
              <a:p>
                <a:r>
                  <a:rPr lang="en-US" sz="1050" b="1" kern="0" dirty="0">
                    <a:solidFill>
                      <a:srgbClr val="FFFFFF"/>
                    </a:solidFill>
                    <a:cs typeface="Arial"/>
                    <a:sym typeface="Arial"/>
                    <a:rtl val="0"/>
                  </a:rPr>
                  <a:t>statement</a:t>
                </a:r>
              </a:p>
            </p:txBody>
          </p:sp>
          <p:sp>
            <p:nvSpPr>
              <p:cNvPr id="127" name="Flowchart: Connector 126"/>
              <p:cNvSpPr/>
              <p:nvPr/>
            </p:nvSpPr>
            <p:spPr>
              <a:xfrm>
                <a:off x="5099049" y="2302153"/>
                <a:ext cx="216024" cy="216932"/>
              </a:xfrm>
              <a:prstGeom prst="flowChartConnector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kern="0" dirty="0">
                    <a:solidFill>
                      <a:srgbClr val="FFFFFF"/>
                    </a:solidFill>
                    <a:sym typeface="Arial"/>
                    <a:rtl val="0"/>
                  </a:rPr>
                  <a:t>1</a:t>
                </a:r>
                <a:endParaRPr lang="en-US" sz="1400" b="1" kern="0" dirty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6352975" y="1872959"/>
                <a:ext cx="73930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FFFFFF">
                        <a:lumMod val="75000"/>
                      </a:srgbClr>
                    </a:solidFill>
                    <a:cs typeface="Arial"/>
                    <a:sym typeface="Arial"/>
                    <a:rtl val="0"/>
                  </a:rPr>
                  <a:t>Donate</a:t>
                </a:r>
              </a:p>
              <a:p>
                <a:r>
                  <a:rPr lang="en-US" sz="1050" b="1" kern="0" dirty="0">
                    <a:solidFill>
                      <a:srgbClr val="FFFFFF">
                        <a:lumMod val="75000"/>
                      </a:srgbClr>
                    </a:solidFill>
                    <a:cs typeface="Arial"/>
                    <a:sym typeface="Arial"/>
                    <a:rtl val="0"/>
                  </a:rPr>
                  <a:t>payment</a:t>
                </a:r>
              </a:p>
            </p:txBody>
          </p:sp>
          <p:sp>
            <p:nvSpPr>
              <p:cNvPr id="129" name="Flowchart: Connector 128"/>
              <p:cNvSpPr/>
              <p:nvPr/>
            </p:nvSpPr>
            <p:spPr>
              <a:xfrm>
                <a:off x="6436576" y="2302153"/>
                <a:ext cx="216024" cy="216932"/>
              </a:xfrm>
              <a:prstGeom prst="flowChartConnector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kern="0" dirty="0">
                    <a:solidFill>
                      <a:srgbClr val="FFFFFF">
                        <a:lumMod val="75000"/>
                      </a:srgbClr>
                    </a:solidFill>
                    <a:sym typeface="Arial"/>
                    <a:rtl val="0"/>
                  </a:rPr>
                  <a:t>2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7236296" y="1872959"/>
                <a:ext cx="102143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kern="0" dirty="0">
                    <a:solidFill>
                      <a:srgbClr val="FFFFFF">
                        <a:lumMod val="75000"/>
                      </a:srgbClr>
                    </a:solidFill>
                    <a:cs typeface="Arial"/>
                    <a:sym typeface="Arial"/>
                    <a:rtl val="0"/>
                  </a:rPr>
                  <a:t>Confirmation</a:t>
                </a:r>
              </a:p>
            </p:txBody>
          </p:sp>
        </p:grpSp>
        <p:pic>
          <p:nvPicPr>
            <p:cNvPr id="13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534" y="3573016"/>
              <a:ext cx="3199364" cy="1733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4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0783" y="3991262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" name="TextBox 134"/>
            <p:cNvSpPr txBox="1"/>
            <p:nvPr/>
          </p:nvSpPr>
          <p:spPr>
            <a:xfrm>
              <a:off x="5636746" y="4740027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4932040" y="2559006"/>
              <a:ext cx="27600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I want to donate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27726" y="2918146"/>
              <a:ext cx="2749315" cy="3057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87029" y="2918278"/>
              <a:ext cx="21034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>
                  <a:solidFill>
                    <a:srgbClr val="666666">
                      <a:lumMod val="60000"/>
                      <a:lumOff val="40000"/>
                    </a:srgbClr>
                  </a:solidFill>
                  <a:cs typeface="Arial"/>
                  <a:sym typeface="Arial"/>
                  <a:rtl val="0"/>
                </a:rPr>
                <a:t>Insert nominal to donate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 flipH="1">
              <a:off x="4932040" y="3231058"/>
              <a:ext cx="27600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For this needy/foundation</a:t>
              </a: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6578611" y="5517232"/>
              <a:ext cx="1392660" cy="37177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srgbClr val="FFFFFF"/>
                  </a:solidFill>
                  <a:sym typeface="Arial"/>
                  <a:rtl val="0"/>
                </a:rPr>
                <a:t>NEXT</a:t>
              </a:r>
            </a:p>
          </p:txBody>
        </p:sp>
      </p:grpSp>
      <p:sp>
        <p:nvSpPr>
          <p:cNvPr id="144" name="Rounded Rectangle 143"/>
          <p:cNvSpPr/>
          <p:nvPr/>
        </p:nvSpPr>
        <p:spPr>
          <a:xfrm>
            <a:off x="5179950" y="5496182"/>
            <a:ext cx="1392660" cy="371772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  <a:rtl val="0"/>
              </a:rPr>
              <a:t>CHANGE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79950" y="2881839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05669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31694" y="1199314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31694" y="1199314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31693" y="55887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pic>
        <p:nvPicPr>
          <p:cNvPr id="49" name="Picture 16" descr="http://familyof3.org/wp-content/uploads/2014/10/donate-ic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44057"/>
            <a:ext cx="386822" cy="38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5998840" y="131606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>
                <a:solidFill>
                  <a:srgbClr val="FFC000"/>
                </a:solidFill>
                <a:cs typeface="Arial"/>
                <a:sym typeface="Arial"/>
                <a:rtl val="0"/>
              </a:rPr>
              <a:t>CHARIDONATE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139485" y="2906197"/>
            <a:ext cx="2982743" cy="2867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31693" y="2894928"/>
            <a:ext cx="3085763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031693" y="5207412"/>
            <a:ext cx="3085763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58" name="Picture 4" descr="http://www.jcjc.edu/images/png/transfer_icon_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70" y="2990738"/>
            <a:ext cx="574512" cy="57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5950227" y="310064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Bank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095197" y="2509592"/>
            <a:ext cx="2199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Choose donate channel</a:t>
            </a:r>
          </a:p>
        </p:txBody>
      </p:sp>
      <p:pic>
        <p:nvPicPr>
          <p:cNvPr id="64" name="Picture 6" descr="https://upload.wikimedia.org/wikipedia/commons/thumb/0/04/Visa.svg/175px-Visa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76" y="5270102"/>
            <a:ext cx="505099" cy="32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https://www.oplata.com/static/v1/files/logos/mastercard-bra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938" y="5642737"/>
            <a:ext cx="458137" cy="28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6017065" y="536825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Credit Card</a:t>
            </a:r>
          </a:p>
        </p:txBody>
      </p:sp>
      <p:sp>
        <p:nvSpPr>
          <p:cNvPr id="2" name="Rectangle 1"/>
          <p:cNvSpPr/>
          <p:nvPr/>
        </p:nvSpPr>
        <p:spPr>
          <a:xfrm>
            <a:off x="5031693" y="3646842"/>
            <a:ext cx="3090535" cy="1546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8105992" y="2482089"/>
            <a:ext cx="114793" cy="35799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8122228" y="2670949"/>
            <a:ext cx="108828" cy="23664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4294" y="3669291"/>
            <a:ext cx="2951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You can transfer your donation to </a:t>
            </a:r>
          </a:p>
        </p:txBody>
      </p:sp>
      <p:pic>
        <p:nvPicPr>
          <p:cNvPr id="1026" name="Picture 2" descr="http://jasabelanjaonline.com/wp-content/uploads/2014/09/mandir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97" y="4017642"/>
            <a:ext cx="1008112" cy="3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24876" y="4029331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xxxxxxxxxx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an PT </a:t>
            </a:r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ChariFREE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</a:p>
        </p:txBody>
      </p:sp>
      <p:pic>
        <p:nvPicPr>
          <p:cNvPr id="1028" name="Picture 4" descr="http://viensbabyshop.com/image/data/icon/Bank%20BC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9" y="4365515"/>
            <a:ext cx="803227" cy="33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6024876" y="4313512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xxxxxxxxxx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an PT </a:t>
            </a:r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ChariFREE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95197" y="4821419"/>
            <a:ext cx="2975422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NEXT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067033" y="1748112"/>
            <a:ext cx="3153751" cy="716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7" name="Pentagon 146"/>
          <p:cNvSpPr/>
          <p:nvPr/>
        </p:nvSpPr>
        <p:spPr>
          <a:xfrm>
            <a:off x="5031693" y="1748112"/>
            <a:ext cx="1308491" cy="711147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8" name="Flowchart: Connector 147"/>
          <p:cNvSpPr/>
          <p:nvPr/>
        </p:nvSpPr>
        <p:spPr>
          <a:xfrm>
            <a:off x="7439821" y="2207400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rPr>
              <a:t>3</a:t>
            </a:r>
            <a:endParaRPr lang="en-US" sz="1400" b="1" kern="0" dirty="0">
              <a:solidFill>
                <a:srgbClr val="FFFFFF">
                  <a:lumMod val="75000"/>
                </a:srgbClr>
              </a:solidFill>
              <a:sym typeface="Arial"/>
              <a:rtl val="0"/>
            </a:endParaRPr>
          </a:p>
        </p:txBody>
      </p:sp>
      <p:sp>
        <p:nvSpPr>
          <p:cNvPr id="151" name="Chevron 150"/>
          <p:cNvSpPr/>
          <p:nvPr/>
        </p:nvSpPr>
        <p:spPr>
          <a:xfrm>
            <a:off x="5980145" y="1758633"/>
            <a:ext cx="1404266" cy="700626"/>
          </a:xfrm>
          <a:prstGeom prst="chevron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972033" y="1731659"/>
            <a:ext cx="8226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Donate</a:t>
            </a:r>
          </a:p>
          <a:p>
            <a:r>
              <a: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statement</a:t>
            </a:r>
          </a:p>
        </p:txBody>
      </p:sp>
      <p:sp>
        <p:nvSpPr>
          <p:cNvPr id="163" name="Flowchart: Connector 162"/>
          <p:cNvSpPr/>
          <p:nvPr/>
        </p:nvSpPr>
        <p:spPr>
          <a:xfrm>
            <a:off x="5067034" y="2187827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1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320960" y="1758633"/>
            <a:ext cx="7393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Donate</a:t>
            </a:r>
          </a:p>
          <a:p>
            <a:r>
              <a: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payment</a:t>
            </a:r>
          </a:p>
        </p:txBody>
      </p:sp>
      <p:sp>
        <p:nvSpPr>
          <p:cNvPr id="165" name="Flowchart: Connector 164"/>
          <p:cNvSpPr/>
          <p:nvPr/>
        </p:nvSpPr>
        <p:spPr>
          <a:xfrm>
            <a:off x="6404561" y="2187827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2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7204281" y="1758633"/>
            <a:ext cx="1021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>
                    <a:lumMod val="75000"/>
                  </a:srgbClr>
                </a:solidFill>
                <a:cs typeface="Arial"/>
                <a:sym typeface="Arial"/>
                <a:rtl val="0"/>
              </a:rPr>
              <a:t>Confirmation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971600" y="1196752"/>
            <a:ext cx="3253681" cy="4895056"/>
            <a:chOff x="5004048" y="1304409"/>
            <a:chExt cx="3253681" cy="4895056"/>
          </a:xfrm>
        </p:grpSpPr>
        <p:sp>
          <p:nvSpPr>
            <p:cNvPr id="212" name="Rectangle 211"/>
            <p:cNvSpPr/>
            <p:nvPr/>
          </p:nvSpPr>
          <p:spPr>
            <a:xfrm>
              <a:off x="5045045" y="1304409"/>
              <a:ext cx="3199362" cy="4895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5045045" y="1304409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045044" y="56938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215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648" y="1349152"/>
              <a:ext cx="386822" cy="38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6" name="TextBox 215"/>
            <p:cNvSpPr txBox="1"/>
            <p:nvPr/>
          </p:nvSpPr>
          <p:spPr>
            <a:xfrm>
              <a:off x="5992688" y="1421159"/>
              <a:ext cx="1696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CHARIDONATE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5152836" y="3011292"/>
              <a:ext cx="2982743" cy="286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5052400" y="3000023"/>
              <a:ext cx="3078407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5045044" y="3772987"/>
              <a:ext cx="3085763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222" name="Picture 4" descr="http://www.jcjc.edu/images/png/transfer_icon_up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621" y="3095833"/>
              <a:ext cx="574512" cy="57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3" name="TextBox 222"/>
            <p:cNvSpPr txBox="1"/>
            <p:nvPr/>
          </p:nvSpPr>
          <p:spPr>
            <a:xfrm>
              <a:off x="5963578" y="3205739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Bank Transfer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108548" y="2614687"/>
              <a:ext cx="21996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Choose donate channel</a:t>
              </a:r>
            </a:p>
          </p:txBody>
        </p:sp>
        <p:pic>
          <p:nvPicPr>
            <p:cNvPr id="225" name="Picture 6" descr="https://upload.wikimedia.org/wikipedia/commons/thumb/0/04/Visa.svg/175px-Visa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327" y="3835677"/>
              <a:ext cx="505099" cy="32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6" name="Picture 8" descr="https://www.oplata.com/static/v1/files/logos/mastercard-bran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289" y="4208312"/>
              <a:ext cx="458137" cy="289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7" name="TextBox 226"/>
            <p:cNvSpPr txBox="1"/>
            <p:nvPr/>
          </p:nvSpPr>
          <p:spPr>
            <a:xfrm>
              <a:off x="6030416" y="3933829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Credit Card</a:t>
              </a: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052399" y="4554350"/>
              <a:ext cx="3084637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229" name="Picture 10" descr="http://ppob.dompetku.com/import/Logo_Indosat_Dompetku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262" y="4584199"/>
              <a:ext cx="717594" cy="23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0" name="Picture 12" descr="https://tcashgimmick.files.wordpress.com/2010/11/tcash2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800223"/>
              <a:ext cx="634764" cy="22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18" descr="http://www.alfamartku.com/wp-content/uploads/XL-Tunai-800x25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69" y="5016247"/>
              <a:ext cx="646875" cy="206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" name="TextBox 231"/>
            <p:cNvSpPr txBox="1"/>
            <p:nvPr/>
          </p:nvSpPr>
          <p:spPr>
            <a:xfrm>
              <a:off x="6046528" y="472713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E-Wallet</a:t>
              </a: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052401" y="5327161"/>
              <a:ext cx="3084636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234" name="Picture 4" descr="https://www.flybe.com/corporate/media/news/1406/paypal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493" y="5327161"/>
              <a:ext cx="1702933" cy="55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" name="Rounded Rectangle 234"/>
            <p:cNvSpPr/>
            <p:nvPr/>
          </p:nvSpPr>
          <p:spPr>
            <a:xfrm>
              <a:off x="8121037" y="2614687"/>
              <a:ext cx="114793" cy="3579948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8137273" y="2803546"/>
              <a:ext cx="83293" cy="307679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052400" y="1849766"/>
              <a:ext cx="3200400" cy="7289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38" name="Pentagon 237"/>
            <p:cNvSpPr/>
            <p:nvPr/>
          </p:nvSpPr>
          <p:spPr>
            <a:xfrm>
              <a:off x="5052399" y="1872959"/>
              <a:ext cx="1319801" cy="700626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39" name="Flowchart: Connector 238"/>
            <p:cNvSpPr/>
            <p:nvPr/>
          </p:nvSpPr>
          <p:spPr>
            <a:xfrm>
              <a:off x="7471836" y="2321726"/>
              <a:ext cx="216024" cy="216932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>
                      <a:lumMod val="75000"/>
                    </a:srgbClr>
                  </a:solidFill>
                  <a:sym typeface="Arial"/>
                  <a:rtl val="0"/>
                </a:rPr>
                <a:t>3</a:t>
              </a:r>
              <a:endParaRPr lang="en-US" sz="14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endParaRPr>
            </a:p>
          </p:txBody>
        </p:sp>
        <p:sp>
          <p:nvSpPr>
            <p:cNvPr id="240" name="Chevron 239"/>
            <p:cNvSpPr/>
            <p:nvPr/>
          </p:nvSpPr>
          <p:spPr>
            <a:xfrm>
              <a:off x="6012160" y="1872959"/>
              <a:ext cx="1404266" cy="700626"/>
            </a:xfrm>
            <a:prstGeom prst="chevron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5004048" y="1845985"/>
              <a:ext cx="82266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Donate</a:t>
              </a:r>
            </a:p>
            <a:p>
              <a:r>
                <a:rPr lang="en-US" sz="105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statement</a:t>
              </a:r>
            </a:p>
          </p:txBody>
        </p:sp>
        <p:sp>
          <p:nvSpPr>
            <p:cNvPr id="242" name="Flowchart: Connector 241"/>
            <p:cNvSpPr/>
            <p:nvPr/>
          </p:nvSpPr>
          <p:spPr>
            <a:xfrm>
              <a:off x="5099049" y="2302153"/>
              <a:ext cx="216024" cy="216932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/>
                  </a:solidFill>
                  <a:sym typeface="Arial"/>
                  <a:rtl val="0"/>
                </a:rPr>
                <a:t>1</a:t>
              </a:r>
              <a:endParaRPr lang="en-US" sz="1400" b="1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6352975" y="1872959"/>
              <a:ext cx="7393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Donate</a:t>
              </a:r>
            </a:p>
            <a:p>
              <a:r>
                <a:rPr lang="en-US" sz="105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payment</a:t>
              </a:r>
            </a:p>
          </p:txBody>
        </p:sp>
        <p:sp>
          <p:nvSpPr>
            <p:cNvPr id="244" name="Flowchart: Connector 243"/>
            <p:cNvSpPr/>
            <p:nvPr/>
          </p:nvSpPr>
          <p:spPr>
            <a:xfrm>
              <a:off x="6436576" y="2302153"/>
              <a:ext cx="216024" cy="216932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/>
                  </a:solidFill>
                  <a:sym typeface="Arial"/>
                  <a:rtl val="0"/>
                </a:rPr>
                <a:t>2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7236296" y="1872959"/>
              <a:ext cx="10214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>
                  <a:solidFill>
                    <a:srgbClr val="FFFFFF">
                      <a:lumMod val="75000"/>
                    </a:srgbClr>
                  </a:solidFill>
                  <a:cs typeface="Arial"/>
                  <a:sym typeface="Arial"/>
                  <a:rtl val="0"/>
                </a:rPr>
                <a:t>Confirmation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7327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007661" y="1193909"/>
            <a:ext cx="3253681" cy="4895056"/>
            <a:chOff x="598239" y="909656"/>
            <a:chExt cx="3253681" cy="4895056"/>
          </a:xfrm>
        </p:grpSpPr>
        <p:sp>
          <p:nvSpPr>
            <p:cNvPr id="29" name="Rectangle 28"/>
            <p:cNvSpPr/>
            <p:nvPr/>
          </p:nvSpPr>
          <p:spPr>
            <a:xfrm>
              <a:off x="630143" y="909656"/>
              <a:ext cx="3199362" cy="4895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0143" y="909656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0142" y="529910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32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778" y="954399"/>
              <a:ext cx="386822" cy="38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550818" y="1026406"/>
              <a:ext cx="1696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CHARIDONATE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3240" y="3933056"/>
              <a:ext cx="306662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Now we waiting for your donation..</a:t>
              </a:r>
            </a:p>
            <a:p>
              <a:endPara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endParaRPr>
            </a:p>
            <a:p>
              <a:r>
                <a:rPr lang="en-US" sz="1200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If it’s done. Confirm by click the button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46591" y="1475346"/>
              <a:ext cx="3182914" cy="72896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38" name="Pentagon 37"/>
            <p:cNvSpPr/>
            <p:nvPr/>
          </p:nvSpPr>
          <p:spPr>
            <a:xfrm>
              <a:off x="646590" y="1475346"/>
              <a:ext cx="1319801" cy="723819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3066027" y="1947306"/>
              <a:ext cx="216024" cy="216932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/>
                  </a:solidFill>
                  <a:sym typeface="Arial"/>
                  <a:rtl val="0"/>
                </a:rPr>
                <a:t>3</a:t>
              </a:r>
            </a:p>
          </p:txBody>
        </p:sp>
        <p:sp>
          <p:nvSpPr>
            <p:cNvPr id="40" name="Chevron 39"/>
            <p:cNvSpPr/>
            <p:nvPr/>
          </p:nvSpPr>
          <p:spPr>
            <a:xfrm>
              <a:off x="1606351" y="1475346"/>
              <a:ext cx="1404266" cy="723819"/>
            </a:xfrm>
            <a:prstGeom prst="chevron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8239" y="1471565"/>
              <a:ext cx="8980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Donate</a:t>
              </a:r>
            </a:p>
            <a:p>
              <a:r>
                <a:rPr lang="en-US" sz="105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agreement</a:t>
              </a: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693240" y="1927733"/>
              <a:ext cx="216024" cy="216932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/>
                  </a:solidFill>
                  <a:sym typeface="Arial"/>
                  <a:rtl val="0"/>
                </a:rPr>
                <a:t>1</a:t>
              </a:r>
              <a:endParaRPr lang="en-US" sz="1400" b="1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47166" y="1498539"/>
              <a:ext cx="7393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Donate</a:t>
              </a:r>
            </a:p>
            <a:p>
              <a:r>
                <a:rPr lang="en-US" sz="105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payment</a:t>
              </a:r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2030767" y="1927733"/>
              <a:ext cx="216024" cy="216932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/>
                  </a:solidFill>
                  <a:sym typeface="Arial"/>
                  <a:rtl val="0"/>
                </a:rPr>
                <a:t>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30487" y="1498539"/>
              <a:ext cx="10214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Confirmation</a:t>
              </a:r>
            </a:p>
          </p:txBody>
        </p: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90" y="2204312"/>
              <a:ext cx="3182916" cy="1728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104" y="2617411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1365067" y="3366176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88199" y="5193191"/>
              <a:ext cx="2876708" cy="371772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srgbClr val="FFFFFF"/>
                  </a:solidFill>
                  <a:sym typeface="Arial"/>
                  <a:rtl val="0"/>
                </a:rPr>
                <a:t>CONFIRMATION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044008" y="1198240"/>
            <a:ext cx="3200400" cy="4895056"/>
            <a:chOff x="4786986" y="1066387"/>
            <a:chExt cx="3200400" cy="4895056"/>
          </a:xfrm>
        </p:grpSpPr>
        <p:sp>
          <p:nvSpPr>
            <p:cNvPr id="65" name="Rectangle 64"/>
            <p:cNvSpPr/>
            <p:nvPr/>
          </p:nvSpPr>
          <p:spPr>
            <a:xfrm>
              <a:off x="4788024" y="1066387"/>
              <a:ext cx="3199362" cy="4895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788024" y="1066387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788023" y="545583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68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778" y="1111130"/>
              <a:ext cx="386822" cy="38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5741818" y="1183137"/>
              <a:ext cx="1696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CHARIDONATE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786986" y="1615186"/>
              <a:ext cx="3200400" cy="4073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srgbClr val="FFFFFF"/>
                  </a:solidFill>
                  <a:sym typeface="Arial"/>
                  <a:rtl val="0"/>
                </a:rPr>
                <a:t>Donation Validation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846742" y="2188020"/>
              <a:ext cx="306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Now we during validating  </a:t>
              </a:r>
            </a:p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your donation..</a:t>
              </a:r>
              <a:endParaRPr lang="en-US" sz="1000" kern="0" dirty="0">
                <a:solidFill>
                  <a:srgbClr val="000000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74" name="Picture 2" descr="http://blogs.brighthorizons.com/familyroom/wp-content/themes/Place/images/spin.gif"/>
            <p:cNvPicPr>
              <a:picLocks noChangeAspect="1" noChangeArrowheads="1" noCrop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496" y="2691453"/>
              <a:ext cx="573379" cy="57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4886591" y="3340148"/>
              <a:ext cx="30666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Please wait…</a:t>
              </a:r>
              <a:endParaRPr lang="en-US" sz="1000" kern="0" dirty="0">
                <a:solidFill>
                  <a:srgbClr val="000000"/>
                </a:solidFill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62603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5044008" y="1198240"/>
            <a:ext cx="3200400" cy="4895056"/>
            <a:chOff x="4786986" y="1066387"/>
            <a:chExt cx="3200400" cy="4895056"/>
          </a:xfrm>
        </p:grpSpPr>
        <p:sp>
          <p:nvSpPr>
            <p:cNvPr id="80" name="Rectangle 79"/>
            <p:cNvSpPr/>
            <p:nvPr/>
          </p:nvSpPr>
          <p:spPr>
            <a:xfrm>
              <a:off x="4788024" y="1066387"/>
              <a:ext cx="3199362" cy="4895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788024" y="1066387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788023" y="545583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83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098" y="1111130"/>
              <a:ext cx="386822" cy="386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/>
            <p:cNvSpPr txBox="1"/>
            <p:nvPr/>
          </p:nvSpPr>
          <p:spPr>
            <a:xfrm>
              <a:off x="5755138" y="1183137"/>
              <a:ext cx="1696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CHARIDONATE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786986" y="1615186"/>
              <a:ext cx="3200400" cy="4073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srgbClr val="FFFFFF"/>
                  </a:solidFill>
                  <a:sym typeface="Arial"/>
                  <a:rtl val="0"/>
                </a:rPr>
                <a:t>Donation Validation</a:t>
              </a:r>
            </a:p>
          </p:txBody>
        </p:sp>
        <p:pic>
          <p:nvPicPr>
            <p:cNvPr id="89" name="Picture 2" descr="http://blogs.brighthorizons.com/familyroom/wp-content/themes/Place/images/spin.gif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496" y="2691453"/>
              <a:ext cx="573379" cy="57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TextBox 50"/>
          <p:cNvSpPr txBox="1"/>
          <p:nvPr/>
        </p:nvSpPr>
        <p:spPr>
          <a:xfrm>
            <a:off x="5086740" y="2379108"/>
            <a:ext cx="3066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YEAY! We already accepted</a:t>
            </a: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your donation..</a:t>
            </a:r>
            <a:endParaRPr lang="en-US" sz="10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26589" y="3488845"/>
            <a:ext cx="30666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Thanks for your kindness </a:t>
            </a:r>
            <a:r>
              <a: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rPr>
              <a:t></a:t>
            </a:r>
          </a:p>
          <a:p>
            <a:pPr algn="ctr"/>
            <a:endParaRPr lang="en-US" sz="1200" b="1" kern="0" dirty="0">
              <a:solidFill>
                <a:srgbClr val="000000"/>
              </a:solidFill>
              <a:cs typeface="Arial"/>
              <a:sym typeface="Wingdings" pitchFamily="2" charset="2"/>
              <a:rtl val="0"/>
            </a:endParaRP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rPr>
              <a:t>As an appreciation</a:t>
            </a: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rPr>
              <a:t> </a:t>
            </a:r>
            <a:r>
              <a:rPr lang="en-US" sz="1200" b="1" kern="0" dirty="0" err="1">
                <a:solidFill>
                  <a:srgbClr val="000000"/>
                </a:solidFill>
                <a:cs typeface="Arial"/>
                <a:sym typeface="Wingdings" pitchFamily="2" charset="2"/>
                <a:rtl val="0"/>
              </a:rPr>
              <a:t>ChariFREE</a:t>
            </a:r>
            <a:r>
              <a: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rPr>
              <a:t> give you appreciate point </a:t>
            </a:r>
          </a:p>
          <a:p>
            <a:pPr algn="ctr"/>
            <a:endParaRPr lang="en-US" sz="1200" b="1" kern="0" dirty="0">
              <a:solidFill>
                <a:srgbClr val="000000"/>
              </a:solidFill>
              <a:cs typeface="Arial"/>
              <a:sym typeface="Wingdings" pitchFamily="2" charset="2"/>
              <a:rtl val="0"/>
            </a:endParaRPr>
          </a:p>
          <a:p>
            <a:pPr algn="ctr"/>
            <a:endParaRPr lang="en-US" sz="1200" b="1" kern="0" dirty="0">
              <a:solidFill>
                <a:srgbClr val="000000"/>
              </a:solidFill>
              <a:cs typeface="Arial"/>
              <a:sym typeface="Wingdings" pitchFamily="2" charset="2"/>
              <a:rtl val="0"/>
            </a:endParaRPr>
          </a:p>
          <a:p>
            <a:pPr algn="ctr"/>
            <a:endParaRPr lang="en-US" sz="1200" b="1" kern="0" dirty="0">
              <a:solidFill>
                <a:srgbClr val="000000"/>
              </a:solidFill>
              <a:cs typeface="Arial"/>
              <a:sym typeface="Wingdings" pitchFamily="2" charset="2"/>
              <a:rtl val="0"/>
            </a:endParaRPr>
          </a:p>
        </p:txBody>
      </p:sp>
      <p:pic>
        <p:nvPicPr>
          <p:cNvPr id="4098" name="Picture 2" descr="http://dicas.fuiaprovado.com.br/wp-content/uploads/sites/1823/2015/05/icone-V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395" y="2840973"/>
            <a:ext cx="529013" cy="5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http://blog.clutter.io/wp-content/uploads/2015/01/IconCharityLar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76" y="4448060"/>
            <a:ext cx="453045" cy="45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3521" y="439894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kern="0" dirty="0">
                <a:solidFill>
                  <a:srgbClr val="92D050"/>
                </a:solidFill>
                <a:cs typeface="Arial"/>
                <a:sym typeface="Arial"/>
                <a:rtl val="0"/>
              </a:rPr>
              <a:t>500</a:t>
            </a:r>
            <a:endParaRPr lang="en-US" sz="1400" b="1" kern="0" dirty="0">
              <a:solidFill>
                <a:srgbClr val="92D050"/>
              </a:solidFill>
              <a:cs typeface="Arial"/>
              <a:sym typeface="Arial"/>
              <a:rtl val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67400" y="5152015"/>
            <a:ext cx="1600200" cy="486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231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484784"/>
            <a:ext cx="6343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kern="0" dirty="0">
                <a:solidFill>
                  <a:srgbClr val="FFC000"/>
                </a:solidFill>
                <a:cs typeface="Arial"/>
                <a:sym typeface="Arial"/>
                <a:rtl val="0"/>
              </a:rPr>
              <a:t>CHARISPORTS</a:t>
            </a:r>
          </a:p>
        </p:txBody>
      </p:sp>
      <p:pic>
        <p:nvPicPr>
          <p:cNvPr id="10" name="Picture 4" descr="http://freeflaticons.net/wp-content/uploads/2014/09/runner-copy-1411788899k84g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http://www.iconarchive.com/download/i88964/icons8/ios7/Sports-Walking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" name="AutoShape 6" descr="http://www.iconarchive.com/download/i63367/cornmanthe3rd/plex/Media-play-music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66116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AutoShape 12" descr="http://www.iconarchive.com/download/i88964/icons8/ios7/Sports-Walking.ic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43608" y="1196752"/>
            <a:ext cx="3205993" cy="4895056"/>
            <a:chOff x="1043608" y="1196752"/>
            <a:chExt cx="3205993" cy="4895056"/>
          </a:xfrm>
        </p:grpSpPr>
        <p:sp>
          <p:nvSpPr>
            <p:cNvPr id="160" name="Rectangle 159"/>
            <p:cNvSpPr/>
            <p:nvPr/>
          </p:nvSpPr>
          <p:spPr>
            <a:xfrm>
              <a:off x="1049201" y="1196752"/>
              <a:ext cx="3200400" cy="4895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049201" y="1196752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049200" y="4503209"/>
              <a:ext cx="3200401" cy="79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49200" y="529509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049200" y="3737073"/>
              <a:ext cx="3200401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049201" y="1748964"/>
              <a:ext cx="3200400" cy="4073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srgbClr val="FFFFFF"/>
                  </a:solidFill>
                  <a:sym typeface="Arial"/>
                  <a:rtl val="0"/>
                </a:rPr>
                <a:t>CATEGORY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2032702" y="1313502"/>
              <a:ext cx="1673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CHARISPORTS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050238" y="5295094"/>
              <a:ext cx="3199363" cy="79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1150447" y="2372333"/>
              <a:ext cx="2997908" cy="4533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1313353" y="2445113"/>
              <a:ext cx="24721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>
                  <a:solidFill>
                    <a:srgbClr val="FFFFFF">
                      <a:lumMod val="65000"/>
                    </a:srgbClr>
                  </a:solidFill>
                  <a:cs typeface="Arial"/>
                  <a:sym typeface="Arial"/>
                  <a:rtl val="0"/>
                </a:rPr>
                <a:t>Search the needy/foundation</a:t>
              </a:r>
            </a:p>
          </p:txBody>
        </p:sp>
        <p:pic>
          <p:nvPicPr>
            <p:cNvPr id="173" name="Picture 14" descr="https://cdn1.iconfinder.com/data/icons/hawcons/32/698627-icon-111-search-12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782" y="2393623"/>
              <a:ext cx="360573" cy="36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" name="Rectangle 173"/>
            <p:cNvSpPr/>
            <p:nvPr/>
          </p:nvSpPr>
          <p:spPr>
            <a:xfrm>
              <a:off x="1043608" y="2995640"/>
              <a:ext cx="3205993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cxnSp>
          <p:nvCxnSpPr>
            <p:cNvPr id="175" name="Straight Connector 174"/>
            <p:cNvCxnSpPr/>
            <p:nvPr/>
          </p:nvCxnSpPr>
          <p:spPr>
            <a:xfrm>
              <a:off x="1050238" y="2177599"/>
              <a:ext cx="3199363" cy="0"/>
            </a:xfrm>
            <a:prstGeom prst="line">
              <a:avLst/>
            </a:prstGeom>
            <a:ln w="7302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6" descr="http://www.fithowellness.com/images/icons/icon-healthy-hear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225" y="3049347"/>
              <a:ext cx="658719" cy="65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/>
            <p:cNvSpPr txBox="1"/>
            <p:nvPr/>
          </p:nvSpPr>
          <p:spPr>
            <a:xfrm>
              <a:off x="2064067" y="3156094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HEALTH</a:t>
              </a:r>
            </a:p>
          </p:txBody>
        </p:sp>
        <p:pic>
          <p:nvPicPr>
            <p:cNvPr id="178" name="Picture 18" descr="http://www.iconsplace.com/download/orange-deciduous-tree-2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1211" y="3816767"/>
              <a:ext cx="606745" cy="606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" name="TextBox 178"/>
            <p:cNvSpPr txBox="1"/>
            <p:nvPr/>
          </p:nvSpPr>
          <p:spPr>
            <a:xfrm>
              <a:off x="2069909" y="3889307"/>
              <a:ext cx="1468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NATURE</a:t>
              </a:r>
            </a:p>
          </p:txBody>
        </p:sp>
        <p:pic>
          <p:nvPicPr>
            <p:cNvPr id="180" name="Picture 20" descr="http://assetlibrary.supadu.com/images/working2/s727089/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225" y="4569894"/>
              <a:ext cx="658719" cy="65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" name="TextBox 180"/>
            <p:cNvSpPr txBox="1"/>
            <p:nvPr/>
          </p:nvSpPr>
          <p:spPr>
            <a:xfrm>
              <a:off x="2057313" y="4649183"/>
              <a:ext cx="2015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EDUCATION</a:t>
              </a:r>
            </a:p>
          </p:txBody>
        </p:sp>
        <p:pic>
          <p:nvPicPr>
            <p:cNvPr id="182" name="Picture 22" descr="http://www.sdds.org/wp-content/uploads/2014/08/join-renew-icon-2x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930" y="5345951"/>
              <a:ext cx="669013" cy="66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" name="TextBox 182"/>
            <p:cNvSpPr txBox="1"/>
            <p:nvPr/>
          </p:nvSpPr>
          <p:spPr>
            <a:xfrm>
              <a:off x="2057313" y="5388342"/>
              <a:ext cx="1534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SOCIETY</a:t>
              </a:r>
            </a:p>
          </p:txBody>
        </p:sp>
        <p:pic>
          <p:nvPicPr>
            <p:cNvPr id="211" name="Picture 4" descr="http://freeflaticons.net/wp-content/uploads/2014/09/runner-copy-1411788899k84g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278761"/>
              <a:ext cx="424572" cy="42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038415" y="1162011"/>
            <a:ext cx="3205993" cy="4895056"/>
            <a:chOff x="5038415" y="1162011"/>
            <a:chExt cx="3205993" cy="4895056"/>
          </a:xfrm>
        </p:grpSpPr>
        <p:sp>
          <p:nvSpPr>
            <p:cNvPr id="185" name="Rectangle 184"/>
            <p:cNvSpPr/>
            <p:nvPr/>
          </p:nvSpPr>
          <p:spPr>
            <a:xfrm>
              <a:off x="5044008" y="1162011"/>
              <a:ext cx="3200400" cy="4895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044008" y="1162011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044007" y="4468468"/>
              <a:ext cx="3200401" cy="79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044007" y="526035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044007" y="3702332"/>
              <a:ext cx="3200401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044008" y="1714223"/>
              <a:ext cx="3200400" cy="4073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6098544" y="1278761"/>
              <a:ext cx="1673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CHARISPORTS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045045" y="5260353"/>
              <a:ext cx="3199363" cy="7918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145254" y="2337592"/>
              <a:ext cx="2997908" cy="4533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5308160" y="2410372"/>
              <a:ext cx="24721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kern="0" dirty="0">
                  <a:solidFill>
                    <a:srgbClr val="FFFFFF">
                      <a:lumMod val="65000"/>
                    </a:srgbClr>
                  </a:solidFill>
                  <a:cs typeface="Arial"/>
                  <a:sym typeface="Arial"/>
                  <a:rtl val="0"/>
                </a:rPr>
                <a:t>Search the needy/foundation</a:t>
              </a:r>
            </a:p>
          </p:txBody>
        </p:sp>
        <p:pic>
          <p:nvPicPr>
            <p:cNvPr id="198" name="Picture 14" descr="https://cdn1.iconfinder.com/data/icons/hawcons/32/698627-icon-111-search-12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2589" y="2358882"/>
              <a:ext cx="360573" cy="36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" name="Rectangle 198"/>
            <p:cNvSpPr/>
            <p:nvPr/>
          </p:nvSpPr>
          <p:spPr>
            <a:xfrm>
              <a:off x="5038415" y="2960899"/>
              <a:ext cx="3204955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cxnSp>
          <p:nvCxnSpPr>
            <p:cNvPr id="200" name="Straight Connector 199"/>
            <p:cNvCxnSpPr/>
            <p:nvPr/>
          </p:nvCxnSpPr>
          <p:spPr>
            <a:xfrm>
              <a:off x="5045045" y="2142858"/>
              <a:ext cx="3199363" cy="0"/>
            </a:xfrm>
            <a:prstGeom prst="line">
              <a:avLst/>
            </a:prstGeom>
            <a:ln w="73025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1" name="Picture 16" descr="http://www.fithowellness.com/images/icons/icon-healthy-hear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0703" y="1748618"/>
              <a:ext cx="343756" cy="34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TextBox 201"/>
            <p:cNvSpPr txBox="1"/>
            <p:nvPr/>
          </p:nvSpPr>
          <p:spPr>
            <a:xfrm>
              <a:off x="6298735" y="1774434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HEALTH</a:t>
              </a:r>
            </a:p>
          </p:txBody>
        </p:sp>
        <p:pic>
          <p:nvPicPr>
            <p:cNvPr id="203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830" y="3036379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4" name="TextBox 203"/>
            <p:cNvSpPr txBox="1"/>
            <p:nvPr/>
          </p:nvSpPr>
          <p:spPr>
            <a:xfrm>
              <a:off x="6088741" y="3113133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pic>
          <p:nvPicPr>
            <p:cNvPr id="205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0623" y="3789865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" name="TextBox 205"/>
            <p:cNvSpPr txBox="1"/>
            <p:nvPr/>
          </p:nvSpPr>
          <p:spPr>
            <a:xfrm>
              <a:off x="6089534" y="3883464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pic>
          <p:nvPicPr>
            <p:cNvPr id="207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631" y="4581953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" name="TextBox 207"/>
            <p:cNvSpPr txBox="1"/>
            <p:nvPr/>
          </p:nvSpPr>
          <p:spPr>
            <a:xfrm>
              <a:off x="6082711" y="4675552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pic>
          <p:nvPicPr>
            <p:cNvPr id="209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2631" y="5302033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" name="TextBox 209"/>
            <p:cNvSpPr txBox="1"/>
            <p:nvPr/>
          </p:nvSpPr>
          <p:spPr>
            <a:xfrm>
              <a:off x="6082711" y="5364241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pic>
          <p:nvPicPr>
            <p:cNvPr id="212" name="Picture 4" descr="http://freeflaticons.net/wp-content/uploads/2014/09/runner-copy-1411788899k84g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411" y="1258865"/>
              <a:ext cx="424572" cy="42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78548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7584" y="1126232"/>
            <a:ext cx="3200400" cy="48950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7417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Log in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075656" y="3797620"/>
            <a:ext cx="2699792" cy="1352607"/>
            <a:chOff x="6825822" y="3347860"/>
            <a:chExt cx="2808312" cy="1666792"/>
          </a:xfrm>
        </p:grpSpPr>
        <p:sp>
          <p:nvSpPr>
            <p:cNvPr id="11" name="Rounded Rectangle 10"/>
            <p:cNvSpPr/>
            <p:nvPr/>
          </p:nvSpPr>
          <p:spPr>
            <a:xfrm>
              <a:off x="6825822" y="3347860"/>
              <a:ext cx="2808312" cy="1666792"/>
            </a:xfrm>
            <a:prstGeom prst="roundRect">
              <a:avLst>
                <a:gd name="adj" fmla="val 10117"/>
              </a:avLst>
            </a:prstGeom>
            <a:solidFill>
              <a:schemeClr val="tx2">
                <a:lumMod val="75000"/>
              </a:schemeClr>
            </a:solidFill>
            <a:ln>
              <a:noFill/>
              <a:prstDash val="sysDash"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041846" y="3510140"/>
              <a:ext cx="2396808" cy="3600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kern="0" dirty="0">
                  <a:solidFill>
                    <a:srgbClr val="FFFFFF">
                      <a:lumMod val="65000"/>
                    </a:srgbClr>
                  </a:solidFill>
                  <a:sym typeface="Arial"/>
                  <a:rtl val="0"/>
                </a:rPr>
                <a:t>Email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41846" y="4013916"/>
              <a:ext cx="2396808" cy="3600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kern="0" dirty="0">
                  <a:solidFill>
                    <a:srgbClr val="FFFFFF">
                      <a:lumMod val="65000"/>
                    </a:srgbClr>
                  </a:solidFill>
                  <a:sym typeface="Arial"/>
                  <a:rtl val="0"/>
                </a:rPr>
                <a:t>Password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854257" y="4621580"/>
              <a:ext cx="2739711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889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193974" y="4621580"/>
              <a:ext cx="0" cy="341341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889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173399" y="4621580"/>
              <a:ext cx="844056" cy="341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Forgot ?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511425" y="4621580"/>
              <a:ext cx="675646" cy="3413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Log In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083483" y="70949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Home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44008" y="1152009"/>
            <a:ext cx="3200400" cy="4895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65" name="Picture 4" descr="http://yuwsc.org/wp-content/uploads/2012/03/Donate-930x415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7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07" y="1693669"/>
            <a:ext cx="3199363" cy="173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6379604" y="2996952"/>
            <a:ext cx="529208" cy="72008"/>
            <a:chOff x="-1260648" y="2996952"/>
            <a:chExt cx="529208" cy="72008"/>
          </a:xfrm>
        </p:grpSpPr>
        <p:sp>
          <p:nvSpPr>
            <p:cNvPr id="67" name="Flowchart: Connector 66"/>
            <p:cNvSpPr/>
            <p:nvPr/>
          </p:nvSpPr>
          <p:spPr>
            <a:xfrm>
              <a:off x="-1260648" y="2996952"/>
              <a:ext cx="72008" cy="7200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68" name="Flowchart: Connector 67"/>
            <p:cNvSpPr/>
            <p:nvPr/>
          </p:nvSpPr>
          <p:spPr>
            <a:xfrm>
              <a:off x="-1108248" y="2996952"/>
              <a:ext cx="72008" cy="7200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69" name="Flowchart: Connector 68"/>
            <p:cNvSpPr/>
            <p:nvPr/>
          </p:nvSpPr>
          <p:spPr>
            <a:xfrm>
              <a:off x="-955848" y="2996952"/>
              <a:ext cx="72008" cy="7200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70" name="Flowchart: Connector 69"/>
            <p:cNvSpPr/>
            <p:nvPr/>
          </p:nvSpPr>
          <p:spPr>
            <a:xfrm>
              <a:off x="-803448" y="2996952"/>
              <a:ext cx="72008" cy="7200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116016" y="1950512"/>
            <a:ext cx="3017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Welcome</a:t>
            </a:r>
          </a:p>
          <a:p>
            <a:pPr algn="ctr"/>
            <a:endParaRPr lang="en-US" sz="12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  <a:p>
            <a:pPr algn="ctr"/>
            <a:endParaRPr lang="en-US" sz="12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  <a:p>
            <a:pPr algn="ctr"/>
            <a:r>
              <a:rPr lang="en-US" sz="12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Found your best experience to charity </a:t>
            </a:r>
          </a:p>
          <a:p>
            <a:pPr algn="ctr"/>
            <a:r>
              <a:rPr lang="en-US" sz="12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with </a:t>
            </a:r>
            <a:r>
              <a:rPr lang="en-US" sz="1200" b="1" kern="0" dirty="0" err="1">
                <a:solidFill>
                  <a:srgbClr val="FFFFFF"/>
                </a:solidFill>
                <a:cs typeface="Arial"/>
                <a:sym typeface="Arial"/>
                <a:rtl val="0"/>
              </a:rPr>
              <a:t>chariFREE</a:t>
            </a:r>
            <a:r>
              <a:rPr lang="en-US" sz="12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044007" y="4458466"/>
            <a:ext cx="3199363" cy="7918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044007" y="5250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044007" y="3692330"/>
            <a:ext cx="3199363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044008" y="3429001"/>
            <a:ext cx="3200400" cy="2633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Choose charity you want to do !</a:t>
            </a:r>
          </a:p>
        </p:txBody>
      </p:sp>
      <p:pic>
        <p:nvPicPr>
          <p:cNvPr id="88" name="Picture 4" descr="http://freeflaticons.net/wp-content/uploads/2014/09/runner-copy-1411788899k84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16" y="4509120"/>
            <a:ext cx="628354" cy="62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5764088" y="466974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CHARISPORTS</a:t>
            </a:r>
          </a:p>
        </p:txBody>
      </p:sp>
      <p:pic>
        <p:nvPicPr>
          <p:cNvPr id="2064" name="Picture 16" descr="http://familyof3.org/wp-content/uploads/2014/10/donate-icon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570" y="3660496"/>
            <a:ext cx="650799" cy="65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5797023" y="392376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CHARIDONATE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045045" y="5250351"/>
            <a:ext cx="3198325" cy="7918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85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47" y="5350043"/>
            <a:ext cx="563967" cy="56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/>
          <p:cNvSpPr txBox="1"/>
          <p:nvPr/>
        </p:nvSpPr>
        <p:spPr>
          <a:xfrm>
            <a:off x="5797022" y="546162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CHARIBAZAAR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039071" y="1143000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991399" y="1273383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019800" y="1259751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Home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5123176" y="1309387"/>
            <a:ext cx="360040" cy="230385"/>
            <a:chOff x="-1836712" y="880710"/>
            <a:chExt cx="360040" cy="23038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8" name="Rectangle 57"/>
            <p:cNvSpPr/>
            <p:nvPr/>
          </p:nvSpPr>
          <p:spPr>
            <a:xfrm>
              <a:off x="-1836712" y="880710"/>
              <a:ext cx="36004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-1836712" y="979007"/>
              <a:ext cx="36004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-1836712" y="1065376"/>
              <a:ext cx="36004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</p:grpSp>
      <p:pic>
        <p:nvPicPr>
          <p:cNvPr id="61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35" y="1187743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Flowchart: Connector 61"/>
          <p:cNvSpPr/>
          <p:nvPr/>
        </p:nvSpPr>
        <p:spPr>
          <a:xfrm>
            <a:off x="7645565" y="1218467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827663" y="1447800"/>
            <a:ext cx="165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0" dirty="0" err="1">
                <a:solidFill>
                  <a:srgbClr val="FFFFFF"/>
                </a:solidFill>
                <a:latin typeface="Berlin Sans FB Demi" pitchFamily="34" charset="0"/>
                <a:cs typeface="Arial"/>
                <a:sym typeface="Arial"/>
                <a:rtl val="0"/>
              </a:rPr>
              <a:t>Chari</a:t>
            </a:r>
            <a:r>
              <a:rPr lang="en-US" sz="2400" b="1" kern="0" dirty="0" err="1">
                <a:solidFill>
                  <a:srgbClr val="FFC000"/>
                </a:solidFill>
                <a:latin typeface="Berlin Sans FB Demi" pitchFamily="34" charset="0"/>
                <a:cs typeface="Arial"/>
                <a:sym typeface="Arial"/>
                <a:rtl val="0"/>
              </a:rPr>
              <a:t>FREE</a:t>
            </a:r>
            <a:endParaRPr lang="en-US" sz="1600" b="1" kern="0" dirty="0">
              <a:solidFill>
                <a:srgbClr val="FFC000"/>
              </a:solidFill>
              <a:latin typeface="Berlin Sans FB Demi" pitchFamily="34" charset="0"/>
              <a:cs typeface="Arial"/>
              <a:sym typeface="Arial"/>
              <a:rtl val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390519" y="1981200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Charity with FUN ways</a:t>
            </a:r>
          </a:p>
        </p:txBody>
      </p:sp>
      <p:pic>
        <p:nvPicPr>
          <p:cNvPr id="71" name="Picture 4" descr="D:\millafido\startup\144290614664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48" y="1162228"/>
            <a:ext cx="650852" cy="5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9670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43608" y="1196752"/>
            <a:ext cx="3199364" cy="4895056"/>
            <a:chOff x="1043608" y="1196752"/>
            <a:chExt cx="3199364" cy="4895056"/>
          </a:xfrm>
        </p:grpSpPr>
        <p:grpSp>
          <p:nvGrpSpPr>
            <p:cNvPr id="6" name="Group 5"/>
            <p:cNvGrpSpPr/>
            <p:nvPr/>
          </p:nvGrpSpPr>
          <p:grpSpPr>
            <a:xfrm>
              <a:off x="1043608" y="1196752"/>
              <a:ext cx="3199364" cy="4895056"/>
              <a:chOff x="1091951" y="1304409"/>
              <a:chExt cx="3199364" cy="4895056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091952" y="1304409"/>
                <a:ext cx="3199362" cy="4895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 dirty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091952" y="1304409"/>
                <a:ext cx="3199362" cy="5487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091951" y="540275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kern="0">
                  <a:solidFill>
                    <a:srgbClr val="8B81D2"/>
                  </a:solidFill>
                  <a:cs typeface="Arial"/>
                  <a:sym typeface="Arial"/>
                  <a:rtl val="0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>
              <a:xfrm>
                <a:off x="1091952" y="3587170"/>
                <a:ext cx="3199363" cy="0"/>
              </a:xfrm>
              <a:prstGeom prst="line">
                <a:avLst/>
              </a:prstGeom>
              <a:ln w="73025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951" y="1853208"/>
                <a:ext cx="3199364" cy="17339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7" name="Picture 24" descr="https://vivod008articles.files.wordpress.com/2015/07/icon__31554_action_orange_200p-fw_.png?w=64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7200" y="2271454"/>
                <a:ext cx="648865" cy="648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1813163" y="3020219"/>
                <a:ext cx="18614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kern="0" dirty="0">
                    <a:solidFill>
                      <a:srgbClr val="FFFFFF"/>
                    </a:solidFill>
                    <a:cs typeface="Arial"/>
                    <a:sym typeface="Arial"/>
                    <a:rtl val="0"/>
                  </a:rPr>
                  <a:t>XYZAXASA</a:t>
                </a: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4157391" y="3587170"/>
                <a:ext cx="133924" cy="2607465"/>
              </a:xfrm>
              <a:prstGeom prst="roundRect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4173627" y="3827392"/>
                <a:ext cx="90419" cy="176002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213354" y="3748923"/>
                <a:ext cx="285459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kern="0" dirty="0">
                    <a:solidFill>
                      <a:srgbClr val="000000"/>
                    </a:solidFill>
                    <a:cs typeface="Arial"/>
                    <a:sym typeface="Arial"/>
                    <a:rtl val="0"/>
                  </a:rPr>
                  <a:t>Vcasdsdjfnjsdnkodafdjfklsdmkldnskndlffgjsdknfklsdnvlsdknvodsnvksdnvknsdlvdskvnsdjvposdnvsdurawojjafasndasjdjapojdaosjdasjdufuqwjefuiaewgfugfuiauifyuagfyegwafygfuagefugaufgiuwefuiwegaifuiawgfuigwlifgelufauiwgfuagweuifgiuefgauilgfleuigfwglifgweuigfiawugfii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835696" y="5587417"/>
                <a:ext cx="1679848" cy="505879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kern="0" dirty="0">
                    <a:solidFill>
                      <a:srgbClr val="FFC000"/>
                    </a:solidFill>
                    <a:sym typeface="Arial"/>
                    <a:rtl val="0"/>
                  </a:rPr>
                  <a:t>DONATE</a:t>
                </a:r>
                <a:endParaRPr lang="en-US" sz="1400" b="1" kern="0" dirty="0">
                  <a:solidFill>
                    <a:srgbClr val="FFC000"/>
                  </a:solidFill>
                  <a:sym typeface="Arial"/>
                  <a:rtl val="0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2032702" y="1313502"/>
              <a:ext cx="1673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CHARISPORTS</a:t>
              </a:r>
            </a:p>
          </p:txBody>
        </p:sp>
        <p:pic>
          <p:nvPicPr>
            <p:cNvPr id="51" name="Picture 4" descr="http://freeflaticons.net/wp-content/uploads/2014/09/runner-copy-1411788899k84g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1278761"/>
              <a:ext cx="424572" cy="42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ectangle 44"/>
          <p:cNvSpPr/>
          <p:nvPr/>
        </p:nvSpPr>
        <p:spPr>
          <a:xfrm>
            <a:off x="5105401" y="1205410"/>
            <a:ext cx="3200400" cy="4895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105401" y="1205410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105400" y="5303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30124" y="132216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>
                <a:solidFill>
                  <a:srgbClr val="FFC000"/>
                </a:solidFill>
                <a:cs typeface="Arial"/>
                <a:sym typeface="Arial"/>
                <a:rtl val="0"/>
              </a:rPr>
              <a:t>CHARISPORTS</a:t>
            </a:r>
          </a:p>
        </p:txBody>
      </p:sp>
      <p:pic>
        <p:nvPicPr>
          <p:cNvPr id="49" name="Picture 4" descr="http://freeflaticons.net/wp-content/uploads/2014/09/runner-copy-1411788899k84g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991" y="1302264"/>
            <a:ext cx="424572" cy="4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5105400" y="1793283"/>
            <a:ext cx="3199363" cy="557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2" b="11636"/>
          <a:stretch/>
        </p:blipFill>
        <p:spPr bwMode="auto">
          <a:xfrm>
            <a:off x="5105400" y="2362200"/>
            <a:ext cx="3199363" cy="166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4" descr="http://ramblerush.com/mobile/images/icon-gp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727" y="1814255"/>
            <a:ext cx="199955" cy="19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/>
          <p:cNvSpPr/>
          <p:nvPr/>
        </p:nvSpPr>
        <p:spPr>
          <a:xfrm>
            <a:off x="8129735" y="2072232"/>
            <a:ext cx="72008" cy="23000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129735" y="2111980"/>
            <a:ext cx="45719" cy="171794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265639" y="1752600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GPS signal</a:t>
            </a:r>
            <a:endParaRPr lang="en-US"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25679" y="204063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Good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248400" y="1883405"/>
            <a:ext cx="890657" cy="412121"/>
            <a:chOff x="2173034" y="2535070"/>
            <a:chExt cx="890657" cy="412121"/>
          </a:xfrm>
        </p:grpSpPr>
        <p:pic>
          <p:nvPicPr>
            <p:cNvPr id="64" name="Picture 10" descr="http://cdn.shopify.com/s/files/1/0776/6403/t/15/assets/emc-act-run-icon-grey.png?749909112693667715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3034" y="2535070"/>
              <a:ext cx="370597" cy="41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2489495" y="2587241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RUN</a:t>
              </a:r>
            </a:p>
          </p:txBody>
        </p:sp>
      </p:grpSp>
      <p:pic>
        <p:nvPicPr>
          <p:cNvPr id="66" name="Picture 8" descr="http://icons.iconarchive.com/icons/cornmanthe3rd/plex/512/Media-play-music-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11" y="1868168"/>
            <a:ext cx="344928" cy="34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/>
          <p:nvPr/>
        </p:nvCxnSpPr>
        <p:spPr>
          <a:xfrm>
            <a:off x="5105400" y="4038600"/>
            <a:ext cx="32004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utoShape 23" descr="http://img2.wikia.nocookie.net/__cb20150513100329/destinypedia/images/3/3f/Fire_damage_icon.svg"/>
          <p:cNvSpPr>
            <a:spLocks noChangeAspect="1" noChangeArrowheads="1"/>
          </p:cNvSpPr>
          <p:nvPr/>
        </p:nvSpPr>
        <p:spPr bwMode="auto">
          <a:xfrm>
            <a:off x="5131766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82" name="AutoShape 25" descr="http://img2.wikia.nocookie.net/__cb20150513100329/destinypedia/images/3/3f/Fire_damage_icon.svg"/>
          <p:cNvSpPr>
            <a:spLocks noChangeAspect="1" noChangeArrowheads="1"/>
          </p:cNvSpPr>
          <p:nvPr/>
        </p:nvSpPr>
        <p:spPr bwMode="auto">
          <a:xfrm>
            <a:off x="5284166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227904" y="4306657"/>
            <a:ext cx="955395" cy="951143"/>
            <a:chOff x="2843808" y="4869160"/>
            <a:chExt cx="1112265" cy="1078091"/>
          </a:xfrm>
        </p:grpSpPr>
        <p:sp>
          <p:nvSpPr>
            <p:cNvPr id="84" name="Oval 83"/>
            <p:cNvSpPr/>
            <p:nvPr/>
          </p:nvSpPr>
          <p:spPr>
            <a:xfrm>
              <a:off x="2843808" y="4869160"/>
              <a:ext cx="1112265" cy="107809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5" name="Flowchart: Extract 84"/>
            <p:cNvSpPr/>
            <p:nvPr/>
          </p:nvSpPr>
          <p:spPr>
            <a:xfrm rot="5400000">
              <a:off x="3173981" y="5172875"/>
              <a:ext cx="645754" cy="521730"/>
            </a:xfrm>
            <a:prstGeom prst="flowChartExtra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619620" y="4038600"/>
            <a:ext cx="22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Let’s start your charity !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113726" y="5599203"/>
            <a:ext cx="1600201" cy="489816"/>
          </a:xfrm>
          <a:prstGeom prst="rect">
            <a:avLst/>
          </a:prstGeom>
          <a:solidFill>
            <a:srgbClr val="FFBC15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723760" y="5599204"/>
            <a:ext cx="1581001" cy="489816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85706" y="5681246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Run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5105400" y="5623141"/>
            <a:ext cx="1625261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251216" y="5674847"/>
            <a:ext cx="67358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BIKE</a:t>
            </a:r>
            <a:endParaRPr lang="en-US" sz="1600" b="1" dirty="0"/>
          </a:p>
        </p:txBody>
      </p:sp>
      <p:pic>
        <p:nvPicPr>
          <p:cNvPr id="100" name="Picture 10" descr="http://cdn.shopify.com/s/files/1/0776/6403/t/15/assets/emc-act-run-icon-grey.png?749909112693667715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25" y="5692330"/>
            <a:ext cx="294475" cy="32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8" descr="http://icongal.com/gallery/image/5904/cycle_bik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51" y="5673214"/>
            <a:ext cx="394449" cy="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0192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5044007" y="1162011"/>
            <a:ext cx="3200401" cy="4895056"/>
            <a:chOff x="5044007" y="1162011"/>
            <a:chExt cx="3200401" cy="4895056"/>
          </a:xfrm>
        </p:grpSpPr>
        <p:sp>
          <p:nvSpPr>
            <p:cNvPr id="68" name="Rectangle 67"/>
            <p:cNvSpPr/>
            <p:nvPr/>
          </p:nvSpPr>
          <p:spPr>
            <a:xfrm>
              <a:off x="5044008" y="1162011"/>
              <a:ext cx="3200400" cy="4895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044008" y="1162011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044007" y="526035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020253" y="1278761"/>
              <a:ext cx="1673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CHARISPORTS</a:t>
              </a:r>
            </a:p>
          </p:txBody>
        </p:sp>
        <p:pic>
          <p:nvPicPr>
            <p:cNvPr id="87" name="Picture 4" descr="http://freeflaticons.net/wp-content/uploads/2014/09/runner-copy-1411788899k84g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120" y="1258865"/>
              <a:ext cx="424572" cy="42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09" y="1726836"/>
            <a:ext cx="3199362" cy="433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9" name="Picture 15" descr="http://ytraak.org/summerofiron/images/icon-distanc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67" y="2193802"/>
            <a:ext cx="517019" cy="38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694502" y="2132856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10.43 </a:t>
            </a:r>
            <a:r>
              <a:rPr lang="en-US" sz="2800" b="1" kern="0" dirty="0">
                <a:solidFill>
                  <a:srgbClr val="FFC000"/>
                </a:solidFill>
                <a:cs typeface="Arial"/>
                <a:sym typeface="Arial"/>
                <a:rtl val="0"/>
              </a:rPr>
              <a:t>KM</a:t>
            </a:r>
          </a:p>
        </p:txBody>
      </p:sp>
      <p:pic>
        <p:nvPicPr>
          <p:cNvPr id="11281" name="Picture 17" descr="http://www.iconsdb.com/icons/preview/orange/stopwatch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645659"/>
            <a:ext cx="539040" cy="53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004048" y="1753071"/>
            <a:ext cx="2279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YOU CURRENTLY RUN :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739513" y="2636912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01:02:45</a:t>
            </a:r>
            <a:endParaRPr lang="en-US" sz="2800" b="1" kern="0" dirty="0">
              <a:solidFill>
                <a:srgbClr val="92D050"/>
              </a:solidFill>
              <a:cs typeface="Arial"/>
              <a:sym typeface="Arial"/>
              <a:rtl val="0"/>
            </a:endParaRPr>
          </a:p>
        </p:txBody>
      </p:sp>
      <p:sp>
        <p:nvSpPr>
          <p:cNvPr id="28" name="AutoShape 21" descr="http://img2.wikia.nocookie.net/__cb20150513100329/destinypedia/images/3/3f/Fire_damage_icon.sv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1291" name="Picture 27" descr="http://www.clker.com/cliparts/8/K/w/h/G/R/flame-h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34" y="3223737"/>
            <a:ext cx="429641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/>
          <p:cNvSpPr txBox="1"/>
          <p:nvPr/>
        </p:nvSpPr>
        <p:spPr>
          <a:xfrm>
            <a:off x="5782706" y="3183359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643 </a:t>
            </a:r>
            <a:r>
              <a:rPr lang="en-US" sz="2800" b="1" kern="0" dirty="0" err="1">
                <a:solidFill>
                  <a:srgbClr val="FFFFFF"/>
                </a:solidFill>
                <a:cs typeface="Arial"/>
                <a:sym typeface="Arial"/>
                <a:rtl val="0"/>
              </a:rPr>
              <a:t>cal</a:t>
            </a:r>
            <a:endParaRPr lang="en-US" sz="2800" b="1" kern="0" dirty="0">
              <a:solidFill>
                <a:srgbClr val="92D050"/>
              </a:solidFill>
              <a:cs typeface="Arial"/>
              <a:sym typeface="Arial"/>
              <a:rtl val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5044009" y="3789040"/>
            <a:ext cx="3199361" cy="0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004048" y="3841303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IMPACT :</a:t>
            </a:r>
          </a:p>
        </p:txBody>
      </p:sp>
      <p:pic>
        <p:nvPicPr>
          <p:cNvPr id="11293" name="Picture 29" descr="http://www.iconsdb.com/icons/preview/orange/coins-xx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479" y="4119463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/>
          <p:cNvSpPr txBox="1"/>
          <p:nvPr/>
        </p:nvSpPr>
        <p:spPr>
          <a:xfrm>
            <a:off x="6002249" y="4149080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kern="0" dirty="0" err="1">
                <a:solidFill>
                  <a:srgbClr val="FFFFFF"/>
                </a:solidFill>
                <a:cs typeface="Arial"/>
                <a:sym typeface="Arial"/>
                <a:rtl val="0"/>
              </a:rPr>
              <a:t>Rp</a:t>
            </a:r>
            <a:r>
              <a:rPr lang="en-US" sz="2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 10.430,-</a:t>
            </a:r>
            <a:endParaRPr lang="en-US" sz="2400" b="1" kern="0" dirty="0">
              <a:solidFill>
                <a:srgbClr val="92D05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33" name="Picture 24" descr="https://vivod008articles.files.wordpress.com/2015/07/icon__31554_action_orange_200p-fw_.png?w=64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447" y="5044996"/>
            <a:ext cx="648865" cy="64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/>
          <p:cNvSpPr txBox="1"/>
          <p:nvPr/>
        </p:nvSpPr>
        <p:spPr>
          <a:xfrm>
            <a:off x="6094969" y="5127575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XYZAXASA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004048" y="4725144"/>
            <a:ext cx="1519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CHARITY FOR :</a:t>
            </a:r>
          </a:p>
        </p:txBody>
      </p:sp>
      <p:sp>
        <p:nvSpPr>
          <p:cNvPr id="140" name="Oval 139"/>
          <p:cNvSpPr/>
          <p:nvPr/>
        </p:nvSpPr>
        <p:spPr>
          <a:xfrm>
            <a:off x="7380312" y="2938062"/>
            <a:ext cx="756084" cy="771867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586097" y="3184699"/>
            <a:ext cx="334275" cy="2987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90599" y="1205410"/>
            <a:ext cx="3200400" cy="4895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90599" y="1205410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90598" y="5303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15322" y="1322160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>
                <a:solidFill>
                  <a:srgbClr val="FFC000"/>
                </a:solidFill>
                <a:cs typeface="Arial"/>
                <a:sym typeface="Arial"/>
                <a:rtl val="0"/>
              </a:rPr>
              <a:t>CHARISPORTS</a:t>
            </a:r>
          </a:p>
        </p:txBody>
      </p:sp>
      <p:pic>
        <p:nvPicPr>
          <p:cNvPr id="80" name="Picture 4" descr="http://freeflaticons.net/wp-content/uploads/2014/09/runner-copy-1411788899k84g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89" y="1302264"/>
            <a:ext cx="424572" cy="4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990598" y="1793283"/>
            <a:ext cx="3199363" cy="5579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2" b="11636"/>
          <a:stretch/>
        </p:blipFill>
        <p:spPr bwMode="auto">
          <a:xfrm>
            <a:off x="990598" y="2362200"/>
            <a:ext cx="3199363" cy="166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4" descr="http://ramblerush.com/mobile/images/icon-gps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925" y="1814255"/>
            <a:ext cx="199955" cy="19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4014933" y="2072232"/>
            <a:ext cx="72008" cy="23000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14933" y="2111980"/>
            <a:ext cx="45719" cy="171794"/>
          </a:xfrm>
          <a:prstGeom prst="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150837" y="1752600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GPS signal</a:t>
            </a:r>
            <a:endParaRPr lang="en-US"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10877" y="204063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Good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433729" y="188674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 smtClean="0">
                <a:solidFill>
                  <a:srgbClr val="000000"/>
                </a:solidFill>
                <a:cs typeface="Arial"/>
                <a:sym typeface="Arial"/>
                <a:rtl val="0"/>
              </a:rPr>
              <a:t>BIKE</a:t>
            </a:r>
            <a:endParaRPr lang="en-US" sz="1400" b="1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95" name="Picture 8" descr="http://icons.iconarchive.com/icons/cornmanthe3rd/plex/512/Media-play-music-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09" y="1868168"/>
            <a:ext cx="344928" cy="34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Straight Connector 95"/>
          <p:cNvCxnSpPr/>
          <p:nvPr/>
        </p:nvCxnSpPr>
        <p:spPr>
          <a:xfrm>
            <a:off x="990598" y="4038600"/>
            <a:ext cx="32004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utoShape 25" descr="http://img2.wikia.nocookie.net/__cb20150513100329/destinypedia/images/3/3f/Fire_damage_icon.svg"/>
          <p:cNvSpPr>
            <a:spLocks noChangeAspect="1" noChangeArrowheads="1"/>
          </p:cNvSpPr>
          <p:nvPr/>
        </p:nvSpPr>
        <p:spPr bwMode="auto">
          <a:xfrm>
            <a:off x="1093164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2113102" y="4306657"/>
            <a:ext cx="955395" cy="951143"/>
            <a:chOff x="2843808" y="4869160"/>
            <a:chExt cx="1112265" cy="1078091"/>
          </a:xfrm>
        </p:grpSpPr>
        <p:sp>
          <p:nvSpPr>
            <p:cNvPr id="99" name="Oval 98"/>
            <p:cNvSpPr/>
            <p:nvPr/>
          </p:nvSpPr>
          <p:spPr>
            <a:xfrm>
              <a:off x="2843808" y="4869160"/>
              <a:ext cx="1112265" cy="107809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08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0" name="Flowchart: Extract 99"/>
            <p:cNvSpPr/>
            <p:nvPr/>
          </p:nvSpPr>
          <p:spPr>
            <a:xfrm rot="5400000">
              <a:off x="3173981" y="5172875"/>
              <a:ext cx="645754" cy="521730"/>
            </a:xfrm>
            <a:prstGeom prst="flowChartExtra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504818" y="4038600"/>
            <a:ext cx="22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Let’s start your charity !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998926" y="5599203"/>
            <a:ext cx="1600201" cy="489816"/>
          </a:xfrm>
          <a:prstGeom prst="rect">
            <a:avLst/>
          </a:prstGeom>
          <a:solidFill>
            <a:srgbClr val="FFBC15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608960" y="5599204"/>
            <a:ext cx="1581001" cy="489816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570906" y="5681246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Run</a:t>
            </a:r>
            <a:endParaRPr lang="en-US" sz="1600" b="1" dirty="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2607462" y="5623141"/>
            <a:ext cx="1583538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136416" y="5674847"/>
            <a:ext cx="67358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BIKE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07" name="Picture 10" descr="http://cdn.shopify.com/s/files/1/0776/6403/t/15/assets/emc-act-run-icon-grey.png?749909112693667715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25" y="5692330"/>
            <a:ext cx="294475" cy="32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8" descr="http://icongal.com/gallery/image/5904/cycle_bike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51" y="5673214"/>
            <a:ext cx="394449" cy="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8" descr="http://icongal.com/gallery/image/5904/cycle_bik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14255"/>
            <a:ext cx="455203" cy="45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648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004048" y="1198240"/>
            <a:ext cx="3199363" cy="4895056"/>
            <a:chOff x="5004048" y="1198240"/>
            <a:chExt cx="3199363" cy="4895056"/>
          </a:xfrm>
        </p:grpSpPr>
        <p:grpSp>
          <p:nvGrpSpPr>
            <p:cNvPr id="5" name="Group 4"/>
            <p:cNvGrpSpPr/>
            <p:nvPr/>
          </p:nvGrpSpPr>
          <p:grpSpPr>
            <a:xfrm>
              <a:off x="5004048" y="1198240"/>
              <a:ext cx="3199363" cy="4895056"/>
              <a:chOff x="4788023" y="1066387"/>
              <a:chExt cx="3199363" cy="489505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788024" y="1066387"/>
                <a:ext cx="3199362" cy="4895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 dirty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788024" y="1066387"/>
                <a:ext cx="3199362" cy="54879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788023" y="545583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kern="0">
                  <a:solidFill>
                    <a:srgbClr val="8B81D2"/>
                  </a:solidFill>
                  <a:cs typeface="Arial"/>
                  <a:sym typeface="Arial"/>
                  <a:rtl val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086739" y="1988840"/>
              <a:ext cx="3066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YEAY! You just ran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26589" y="3645768"/>
              <a:ext cx="30666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Thanks for your kindness </a:t>
              </a:r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</a:t>
              </a:r>
            </a:p>
            <a:p>
              <a:pPr algn="ctr"/>
              <a:endPara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endParaRPr>
            </a:p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As an appreciation</a:t>
              </a:r>
            </a:p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 </a:t>
              </a:r>
              <a:r>
                <a:rPr lang="en-US" sz="1200" b="1" kern="0" dirty="0" err="1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ChariFREE</a:t>
              </a:r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 give you appreciate point </a:t>
              </a:r>
            </a:p>
            <a:p>
              <a:pPr algn="ctr"/>
              <a:endPara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endParaRPr>
            </a:p>
            <a:p>
              <a:pPr algn="ctr"/>
              <a:endPara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endParaRPr>
            </a:p>
            <a:p>
              <a:pPr algn="ctr"/>
              <a:endPara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endParaRPr>
            </a:p>
          </p:txBody>
        </p:sp>
        <p:pic>
          <p:nvPicPr>
            <p:cNvPr id="18" name="Picture 2" descr="http://blog.clutter.io/wp-content/uploads/2015/01/IconCharityLarg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776" y="4630241"/>
              <a:ext cx="453045" cy="45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6236337" y="4581128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kern="0" dirty="0">
                  <a:solidFill>
                    <a:srgbClr val="92D050"/>
                  </a:solidFill>
                  <a:cs typeface="Arial"/>
                  <a:sym typeface="Arial"/>
                  <a:rtl val="0"/>
                </a:rPr>
                <a:t>10</a:t>
              </a:r>
              <a:endParaRPr lang="en-US" sz="1400" b="1" kern="0" dirty="0">
                <a:solidFill>
                  <a:srgbClr val="92D050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47858" y="2276872"/>
              <a:ext cx="17443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10.43 KM</a:t>
              </a:r>
              <a:endParaRPr lang="en-US" sz="2800" kern="0" dirty="0">
                <a:solidFill>
                  <a:srgbClr val="000000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22960" y="2780889"/>
              <a:ext cx="104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to donate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14996" y="3140968"/>
              <a:ext cx="18101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 err="1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Rp</a:t>
              </a:r>
              <a:r>
                <a:rPr lang="en-US" sz="2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 10.430,-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020253" y="1278761"/>
            <a:ext cx="1673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>
                <a:solidFill>
                  <a:srgbClr val="FFC000"/>
                </a:solidFill>
                <a:cs typeface="Arial"/>
                <a:sym typeface="Arial"/>
                <a:rtl val="0"/>
              </a:rPr>
              <a:t>CHARISPORTS</a:t>
            </a:r>
          </a:p>
        </p:txBody>
      </p:sp>
      <p:pic>
        <p:nvPicPr>
          <p:cNvPr id="30" name="Picture 4" descr="http://freeflaticons.net/wp-content/uploads/2014/09/runner-copy-1411788899k84g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58865"/>
            <a:ext cx="424572" cy="42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867400" y="5181600"/>
            <a:ext cx="1600200" cy="486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62632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5736" y="1484784"/>
            <a:ext cx="64347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6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7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8158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049201" y="1196752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049201" y="1196752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49200" y="5295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77246" y="1282422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61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51548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33" y="1251271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1051937" y="5599203"/>
            <a:ext cx="1600201" cy="489816"/>
          </a:xfrm>
          <a:prstGeom prst="rect">
            <a:avLst/>
          </a:prstGeom>
          <a:solidFill>
            <a:srgbClr val="FFBC15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143617" y="1832662"/>
            <a:ext cx="29979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06523" y="190544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Product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71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52" y="1853952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2661971" y="5599204"/>
            <a:ext cx="1600201" cy="489816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030" name="Picture 6" descr="http://www.wrapchic.in/images/off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93" y="5712770"/>
            <a:ext cx="350769" cy="3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23917" y="570860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Promo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068600" y="5623141"/>
            <a:ext cx="1583538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://vignette3.wikia.nocookie.net/onceuponatime8042/images/e/ee/IconCategory.png/revision/2013063021545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52" y="5677799"/>
            <a:ext cx="332626" cy="33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3067400" y="5674847"/>
            <a:ext cx="107273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Category</a:t>
            </a:r>
            <a:endParaRPr lang="en-US" sz="1600" b="1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00" y="2372333"/>
            <a:ext cx="3199363" cy="1032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5" name="Group 84"/>
          <p:cNvGrpSpPr/>
          <p:nvPr/>
        </p:nvGrpSpPr>
        <p:grpSpPr>
          <a:xfrm>
            <a:off x="2377967" y="3499753"/>
            <a:ext cx="529208" cy="72008"/>
            <a:chOff x="-1260648" y="2996952"/>
            <a:chExt cx="529208" cy="72008"/>
          </a:xfrm>
          <a:solidFill>
            <a:schemeClr val="bg1">
              <a:lumMod val="85000"/>
            </a:schemeClr>
          </a:solidFill>
        </p:grpSpPr>
        <p:sp>
          <p:nvSpPr>
            <p:cNvPr id="87" name="Flowchart: Connector 86"/>
            <p:cNvSpPr/>
            <p:nvPr/>
          </p:nvSpPr>
          <p:spPr>
            <a:xfrm>
              <a:off x="-1260648" y="2996952"/>
              <a:ext cx="72008" cy="72008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9" name="Flowchart: Connector 88"/>
            <p:cNvSpPr/>
            <p:nvPr/>
          </p:nvSpPr>
          <p:spPr>
            <a:xfrm>
              <a:off x="-1108248" y="2996952"/>
              <a:ext cx="72008" cy="72008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91" name="Flowchart: Connector 90"/>
            <p:cNvSpPr/>
            <p:nvPr/>
          </p:nvSpPr>
          <p:spPr>
            <a:xfrm>
              <a:off x="-955848" y="2996952"/>
              <a:ext cx="72008" cy="72008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93" name="Flowchart: Connector 92"/>
            <p:cNvSpPr/>
            <p:nvPr/>
          </p:nvSpPr>
          <p:spPr>
            <a:xfrm>
              <a:off x="-803448" y="2996952"/>
              <a:ext cx="72008" cy="72008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</p:grpSp>
      <p:pic>
        <p:nvPicPr>
          <p:cNvPr id="1037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6" y="1239857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ounded Rectangle 98"/>
          <p:cNvSpPr/>
          <p:nvPr/>
        </p:nvSpPr>
        <p:spPr>
          <a:xfrm>
            <a:off x="4109048" y="3404386"/>
            <a:ext cx="133924" cy="219481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4125284" y="3505200"/>
            <a:ext cx="123279" cy="4130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17" y="3609539"/>
            <a:ext cx="2894983" cy="188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" name="Rectangle 126"/>
          <p:cNvSpPr/>
          <p:nvPr/>
        </p:nvSpPr>
        <p:spPr>
          <a:xfrm>
            <a:off x="5092829" y="1218600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092829" y="1218600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092828" y="5316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20874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38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28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361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/>
          <p:cNvSpPr/>
          <p:nvPr/>
        </p:nvSpPr>
        <p:spPr>
          <a:xfrm>
            <a:off x="5095565" y="5621051"/>
            <a:ext cx="1600201" cy="489816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6705599" y="5621052"/>
            <a:ext cx="1600201" cy="489816"/>
          </a:xfrm>
          <a:prstGeom prst="rect">
            <a:avLst/>
          </a:prstGeom>
          <a:solidFill>
            <a:srgbClr val="FFBC15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45" name="Picture 6" descr="http://www.wrapchic.in/images/off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721" y="5734618"/>
            <a:ext cx="350769" cy="3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/>
          <p:cNvSpPr txBox="1"/>
          <p:nvPr/>
        </p:nvSpPr>
        <p:spPr>
          <a:xfrm>
            <a:off x="5667545" y="5730449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Promo</a:t>
            </a:r>
            <a:endParaRPr lang="en-US" sz="1600" b="1" dirty="0"/>
          </a:p>
        </p:txBody>
      </p:sp>
      <p:pic>
        <p:nvPicPr>
          <p:cNvPr id="148" name="Picture 10" descr="http://vignette3.wikia.nocookie.net/onceuponatime8042/images/e/ee/IconCategory.png/revision/2013063021545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80" y="5699647"/>
            <a:ext cx="332626" cy="33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/>
          <p:cNvSpPr txBox="1"/>
          <p:nvPr/>
        </p:nvSpPr>
        <p:spPr>
          <a:xfrm>
            <a:off x="7111028" y="5696695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Category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56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04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ounded Rectangle 156"/>
          <p:cNvSpPr/>
          <p:nvPr/>
        </p:nvSpPr>
        <p:spPr>
          <a:xfrm>
            <a:off x="8152676" y="1767399"/>
            <a:ext cx="136462" cy="385365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8168912" y="3527048"/>
            <a:ext cx="123279" cy="4130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5085885" y="1776008"/>
            <a:ext cx="3066792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085884" y="2542143"/>
            <a:ext cx="3066792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085884" y="3328634"/>
            <a:ext cx="3066792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5076423" y="4094769"/>
            <a:ext cx="3066792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076424" y="4860904"/>
            <a:ext cx="3066792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041" name="Picture 17" descr="http://www.endlessicons.com/wp-content/uploads/2013/10/clothes-hanger-icon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7" t="36552" r="22714" b="36900"/>
          <a:stretch/>
        </p:blipFill>
        <p:spPr bwMode="auto">
          <a:xfrm>
            <a:off x="5192141" y="1873306"/>
            <a:ext cx="905573" cy="4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81769" y="187330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Fashion</a:t>
            </a:r>
            <a:endParaRPr lang="en-US" sz="2800" b="1" dirty="0"/>
          </a:p>
        </p:txBody>
      </p:sp>
      <p:sp>
        <p:nvSpPr>
          <p:cNvPr id="169" name="TextBox 168"/>
          <p:cNvSpPr txBox="1"/>
          <p:nvPr/>
        </p:nvSpPr>
        <p:spPr>
          <a:xfrm>
            <a:off x="6181769" y="2662535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Handphone</a:t>
            </a:r>
            <a:endParaRPr lang="en-US" sz="2400" b="1" dirty="0"/>
          </a:p>
        </p:txBody>
      </p:sp>
      <p:pic>
        <p:nvPicPr>
          <p:cNvPr id="1043" name="Picture 19" descr="http://freeflaticons.net/wp-content/uploads/2014/09/phone-copy-14114739134ng8k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69" y="2626749"/>
            <a:ext cx="578098" cy="57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http://simpleicon.com/wp-content/uploads/laptop-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151" y="3404386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/>
          <p:cNvSpPr txBox="1"/>
          <p:nvPr/>
        </p:nvSpPr>
        <p:spPr>
          <a:xfrm>
            <a:off x="6181769" y="3456540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Komputer</a:t>
            </a:r>
            <a:endParaRPr lang="en-US" sz="2400" b="1" dirty="0"/>
          </a:p>
        </p:txBody>
      </p:sp>
      <p:pic>
        <p:nvPicPr>
          <p:cNvPr id="1047" name="Picture 23" descr="http://cdn.mysitemyway.com/etc-mysitemyway/icons/legacy-previews/icons/magic-marker-icons-food-beverage/115505-magic-marker-icon-food-beverage-knife-fork3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33" y="4094714"/>
            <a:ext cx="766190" cy="76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TextBox 170"/>
          <p:cNvSpPr txBox="1"/>
          <p:nvPr/>
        </p:nvSpPr>
        <p:spPr>
          <a:xfrm>
            <a:off x="6181769" y="4246976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Food</a:t>
            </a:r>
            <a:endParaRPr lang="en-US" sz="2400" b="1" dirty="0"/>
          </a:p>
        </p:txBody>
      </p:sp>
      <p:pic>
        <p:nvPicPr>
          <p:cNvPr id="1049" name="Picture 25" descr="http://findicons.com/files/icons/2315/default_icon/256/add_favourite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169" y="4953000"/>
            <a:ext cx="640474" cy="64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TextBox 171"/>
          <p:cNvSpPr txBox="1"/>
          <p:nvPr/>
        </p:nvSpPr>
        <p:spPr>
          <a:xfrm>
            <a:off x="6181769" y="5013138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Hobby</a:t>
            </a:r>
            <a:endParaRPr lang="en-US" sz="2400" b="1" dirty="0"/>
          </a:p>
        </p:txBody>
      </p:sp>
      <p:cxnSp>
        <p:nvCxnSpPr>
          <p:cNvPr id="147" name="Straight Connector 146"/>
          <p:cNvCxnSpPr/>
          <p:nvPr/>
        </p:nvCxnSpPr>
        <p:spPr>
          <a:xfrm>
            <a:off x="6705600" y="5644989"/>
            <a:ext cx="1583538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7536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49201" y="1196752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49201" y="1196752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49200" y="5295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7246" y="1282422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39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51548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33" y="1251271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623917" y="570860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Promo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67400" y="5674847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Category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53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6" y="1239857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ounded Rectangle 53"/>
          <p:cNvSpPr/>
          <p:nvPr/>
        </p:nvSpPr>
        <p:spPr>
          <a:xfrm>
            <a:off x="4109047" y="2431001"/>
            <a:ext cx="139515" cy="316820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125284" y="3505200"/>
            <a:ext cx="123279" cy="4130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43617" y="1832662"/>
            <a:ext cx="29979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kern="0" dirty="0" smtClean="0">
                <a:solidFill>
                  <a:schemeClr val="tx1"/>
                </a:solidFill>
                <a:sym typeface="Arial"/>
                <a:rtl val="0"/>
              </a:rPr>
              <a:t>Outdoor gear</a:t>
            </a:r>
            <a:endParaRPr lang="en-US" sz="1400" b="1" kern="0" dirty="0">
              <a:solidFill>
                <a:schemeClr val="tx1"/>
              </a:solidFill>
              <a:sym typeface="Arial"/>
              <a:rtl val="0"/>
            </a:endParaRPr>
          </a:p>
        </p:txBody>
      </p:sp>
      <p:pic>
        <p:nvPicPr>
          <p:cNvPr id="63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952" y="1853952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/>
          <p:cNvSpPr/>
          <p:nvPr/>
        </p:nvSpPr>
        <p:spPr>
          <a:xfrm>
            <a:off x="1051937" y="5599203"/>
            <a:ext cx="1600201" cy="48981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661971" y="5599204"/>
            <a:ext cx="1600201" cy="48981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56516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Filter</a:t>
            </a:r>
            <a:endParaRPr lang="en-US" sz="2000" b="1" dirty="0"/>
          </a:p>
        </p:txBody>
      </p:sp>
      <p:pic>
        <p:nvPicPr>
          <p:cNvPr id="1032" name="Picture 8" descr="http://www.iconsdb.com/icons/preview/orange/filled-filter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65" y="5703305"/>
            <a:ext cx="266003" cy="2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3316069" y="5659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Sort</a:t>
            </a:r>
            <a:endParaRPr lang="en-US" b="1" dirty="0"/>
          </a:p>
        </p:txBody>
      </p:sp>
      <p:pic>
        <p:nvPicPr>
          <p:cNvPr id="1034" name="Picture 10" descr="http://www.iconsdb.com/icons/preview/orange/generic-sorting-xx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82" y="5715000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" t="21" r="51" b="-861"/>
          <a:stretch/>
        </p:blipFill>
        <p:spPr bwMode="auto">
          <a:xfrm>
            <a:off x="1143000" y="2362200"/>
            <a:ext cx="2829092" cy="313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5092829" y="1196752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092829" y="1196752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092828" y="5295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20874" y="1282422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84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28" y="1251548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361" y="1251271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5667545" y="570860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Promo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111028" y="5674847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Category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97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04" y="1239857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5187245" y="1832662"/>
            <a:ext cx="29979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kern="0" dirty="0" smtClean="0">
                <a:solidFill>
                  <a:schemeClr val="tx1"/>
                </a:solidFill>
                <a:sym typeface="Arial"/>
                <a:rtl val="0"/>
              </a:rPr>
              <a:t>Outdoor gear</a:t>
            </a:r>
            <a:endParaRPr lang="en-US" sz="1400" b="1" kern="0" dirty="0">
              <a:solidFill>
                <a:schemeClr val="tx1"/>
              </a:solidFill>
              <a:sym typeface="Arial"/>
              <a:rtl val="0"/>
            </a:endParaRPr>
          </a:p>
        </p:txBody>
      </p:sp>
      <p:pic>
        <p:nvPicPr>
          <p:cNvPr id="101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80" y="1853952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5095565" y="5599203"/>
            <a:ext cx="1600201" cy="48981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705599" y="5599204"/>
            <a:ext cx="1600201" cy="489816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643828" y="56516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Filter</a:t>
            </a:r>
          </a:p>
        </p:txBody>
      </p:sp>
      <p:pic>
        <p:nvPicPr>
          <p:cNvPr id="105" name="Picture 8" descr="http://www.iconsdb.com/icons/preview/orange/filled-filter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93" y="5703305"/>
            <a:ext cx="266003" cy="2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7359697" y="5659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Sort</a:t>
            </a:r>
          </a:p>
        </p:txBody>
      </p:sp>
      <p:pic>
        <p:nvPicPr>
          <p:cNvPr id="107" name="Picture 10" descr="http://www.iconsdb.com/icons/preview/orange/generic-sorting-xx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210" y="5686352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" t="21" r="51" b="-861"/>
          <a:stretch/>
        </p:blipFill>
        <p:spPr bwMode="auto">
          <a:xfrm>
            <a:off x="5186628" y="2362200"/>
            <a:ext cx="2829092" cy="313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92828" y="1745552"/>
            <a:ext cx="3212972" cy="3853652"/>
          </a:xfrm>
          <a:prstGeom prst="rect">
            <a:avLst/>
          </a:prstGeom>
          <a:solidFill>
            <a:schemeClr val="tx1">
              <a:lumMod val="85000"/>
              <a:lumOff val="1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5109491" y="5640897"/>
            <a:ext cx="158353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8152675" y="2431001"/>
            <a:ext cx="139515" cy="316820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168912" y="3654574"/>
            <a:ext cx="123279" cy="4130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051634" y="1912374"/>
            <a:ext cx="2953232" cy="3650226"/>
            <a:chOff x="5062488" y="1853952"/>
            <a:chExt cx="2953232" cy="3650226"/>
          </a:xfrm>
        </p:grpSpPr>
        <p:sp>
          <p:nvSpPr>
            <p:cNvPr id="5" name="Rectangle 4"/>
            <p:cNvSpPr/>
            <p:nvPr/>
          </p:nvSpPr>
          <p:spPr>
            <a:xfrm>
              <a:off x="5277559" y="1853952"/>
              <a:ext cx="2738161" cy="3642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38688" y="2135094"/>
              <a:ext cx="1185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Min price</a:t>
              </a:r>
              <a:endParaRPr lang="en-US" sz="11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84486" y="2135094"/>
              <a:ext cx="1740094" cy="311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138688" y="2517660"/>
              <a:ext cx="1185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Max price</a:t>
              </a:r>
              <a:endParaRPr lang="en-US" sz="11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100611" y="2517660"/>
              <a:ext cx="1740094" cy="311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138688" y="2931095"/>
              <a:ext cx="1185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</a:t>
              </a:r>
              <a:r>
                <a:rPr lang="en-US" sz="1100" dirty="0" smtClean="0"/>
                <a:t>ondition</a:t>
              </a:r>
              <a:endParaRPr lang="en-US" sz="1100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100612" y="2923400"/>
              <a:ext cx="853922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55799" y="2923401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New</a:t>
              </a:r>
              <a:endParaRPr lang="en-US" sz="1200" dirty="0"/>
            </a:p>
          </p:txBody>
        </p:sp>
        <p:sp>
          <p:nvSpPr>
            <p:cNvPr id="19" name="Isosceles Triangle 18"/>
            <p:cNvSpPr/>
            <p:nvPr/>
          </p:nvSpPr>
          <p:spPr>
            <a:xfrm flipV="1">
              <a:off x="6715433" y="3012486"/>
              <a:ext cx="218767" cy="98827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277559" y="3276600"/>
              <a:ext cx="1185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Seller Location</a:t>
              </a:r>
              <a:endParaRPr lang="en-US" sz="1100" b="1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214888" y="3578374"/>
              <a:ext cx="1185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</a:t>
              </a:r>
              <a:r>
                <a:rPr lang="en-US" sz="1100" dirty="0" smtClean="0"/>
                <a:t>egion</a:t>
              </a:r>
              <a:endParaRPr lang="en-US" sz="1100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083524" y="3584076"/>
              <a:ext cx="146027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138712" y="3584077"/>
              <a:ext cx="9525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Jawa Barat</a:t>
              </a:r>
              <a:endParaRPr lang="en-US" sz="1200" dirty="0"/>
            </a:p>
          </p:txBody>
        </p:sp>
        <p:sp>
          <p:nvSpPr>
            <p:cNvPr id="138" name="Isosceles Triangle 137"/>
            <p:cNvSpPr/>
            <p:nvPr/>
          </p:nvSpPr>
          <p:spPr>
            <a:xfrm flipV="1">
              <a:off x="7248833" y="3694827"/>
              <a:ext cx="218767" cy="98827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127613" y="3959374"/>
              <a:ext cx="1185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/>
                <a:t>City</a:t>
              </a:r>
              <a:endParaRPr lang="en-US" sz="11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100612" y="3990200"/>
              <a:ext cx="146027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155800" y="3990201"/>
              <a:ext cx="79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Bandung</a:t>
              </a:r>
              <a:endParaRPr lang="en-US" sz="1200" dirty="0"/>
            </a:p>
          </p:txBody>
        </p:sp>
        <p:sp>
          <p:nvSpPr>
            <p:cNvPr id="143" name="Isosceles Triangle 142"/>
            <p:cNvSpPr/>
            <p:nvPr/>
          </p:nvSpPr>
          <p:spPr>
            <a:xfrm flipV="1">
              <a:off x="7248833" y="4108448"/>
              <a:ext cx="218767" cy="98827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062488" y="1905000"/>
              <a:ext cx="11859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Product</a:t>
              </a:r>
              <a:endParaRPr lang="en-US" sz="1100" b="1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294565" y="4310390"/>
              <a:ext cx="17158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Foundation to donate</a:t>
              </a:r>
              <a:endParaRPr lang="en-US" sz="1100" b="1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385058" y="4551960"/>
              <a:ext cx="2158742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440246" y="4551961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Any</a:t>
              </a:r>
              <a:endParaRPr lang="en-US" sz="1200" dirty="0"/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248833" y="4662711"/>
              <a:ext cx="218767" cy="98827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440246" y="5105400"/>
              <a:ext cx="2526648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705600" y="5105400"/>
              <a:ext cx="0" cy="37436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638800" y="5126850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Reset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101909" y="513484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OK</a:t>
              </a:r>
              <a:endParaRPr lang="en-US" dirty="0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6067774" y="2178993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Rp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6067774" y="2562351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34542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020941" y="1196752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20941" y="1196752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20940" y="5295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948986" y="1282422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84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40" y="1251548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73" y="1251271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595657" y="5708601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Promo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039140" y="5674847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Category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97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16" y="1239857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>
          <a:xfrm>
            <a:off x="1115357" y="1832662"/>
            <a:ext cx="29979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kern="0" dirty="0" smtClean="0">
                <a:solidFill>
                  <a:schemeClr val="tx1"/>
                </a:solidFill>
                <a:sym typeface="Arial"/>
                <a:rtl val="0"/>
              </a:rPr>
              <a:t>Outdoor gear</a:t>
            </a:r>
            <a:endParaRPr lang="en-US" sz="1400" b="1" kern="0" dirty="0">
              <a:solidFill>
                <a:schemeClr val="tx1"/>
              </a:solidFill>
              <a:sym typeface="Arial"/>
              <a:rtl val="0"/>
            </a:endParaRPr>
          </a:p>
        </p:txBody>
      </p:sp>
      <p:pic>
        <p:nvPicPr>
          <p:cNvPr id="101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692" y="1853952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1023677" y="5599203"/>
            <a:ext cx="1600201" cy="489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633711" y="5599204"/>
            <a:ext cx="1600201" cy="489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571940" y="56516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Filter</a:t>
            </a:r>
            <a:endParaRPr lang="en-US" sz="2000" b="1" dirty="0"/>
          </a:p>
        </p:txBody>
      </p:sp>
      <p:pic>
        <p:nvPicPr>
          <p:cNvPr id="105" name="Picture 8" descr="http://www.iconsdb.com/icons/preview/orange/filled-filter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105" y="5703305"/>
            <a:ext cx="266003" cy="2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3287809" y="56594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Sort</a:t>
            </a:r>
            <a:endParaRPr lang="en-US" b="1" dirty="0"/>
          </a:p>
        </p:txBody>
      </p:sp>
      <p:pic>
        <p:nvPicPr>
          <p:cNvPr id="107" name="Picture 10" descr="http://www.iconsdb.com/icons/preview/orange/generic-sorting-xx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22" y="5715000"/>
            <a:ext cx="333448" cy="3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" t="21" r="51" b="-861"/>
          <a:stretch/>
        </p:blipFill>
        <p:spPr bwMode="auto">
          <a:xfrm>
            <a:off x="1114740" y="2362200"/>
            <a:ext cx="2829092" cy="3133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20940" y="1745552"/>
            <a:ext cx="3212972" cy="3853652"/>
          </a:xfrm>
          <a:prstGeom prst="rect">
            <a:avLst/>
          </a:prstGeom>
          <a:solidFill>
            <a:schemeClr val="tx1">
              <a:lumMod val="85000"/>
              <a:lumOff val="1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5671" y="2590800"/>
            <a:ext cx="2738161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2650374" y="5638800"/>
            <a:ext cx="1583538" cy="0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4080787" y="2431001"/>
            <a:ext cx="139515" cy="316820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097024" y="3654574"/>
            <a:ext cx="123279" cy="4130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615053" y="3023077"/>
            <a:ext cx="228600" cy="23599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43653" y="2971800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Cheapest</a:t>
            </a:r>
            <a:endParaRPr lang="en-US" sz="1600" dirty="0"/>
          </a:p>
        </p:txBody>
      </p:sp>
      <p:sp>
        <p:nvSpPr>
          <p:cNvPr id="88" name="Oval 87"/>
          <p:cNvSpPr/>
          <p:nvPr/>
        </p:nvSpPr>
        <p:spPr>
          <a:xfrm>
            <a:off x="1615053" y="3384174"/>
            <a:ext cx="228600" cy="23599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843653" y="3341019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Most Expensive</a:t>
            </a:r>
            <a:endParaRPr lang="en-US" sz="1600" dirty="0"/>
          </a:p>
        </p:txBody>
      </p:sp>
      <p:sp>
        <p:nvSpPr>
          <p:cNvPr id="90" name="Oval 89"/>
          <p:cNvSpPr/>
          <p:nvPr/>
        </p:nvSpPr>
        <p:spPr>
          <a:xfrm>
            <a:off x="1615053" y="3744702"/>
            <a:ext cx="228600" cy="23599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858506" y="3700046"/>
            <a:ext cx="1154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Latest</a:t>
            </a:r>
            <a:endParaRPr lang="en-US" sz="1600" dirty="0"/>
          </a:p>
        </p:txBody>
      </p:sp>
      <p:sp>
        <p:nvSpPr>
          <p:cNvPr id="92" name="Oval 91"/>
          <p:cNvSpPr/>
          <p:nvPr/>
        </p:nvSpPr>
        <p:spPr>
          <a:xfrm>
            <a:off x="1615053" y="4100410"/>
            <a:ext cx="228600" cy="23599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863568" y="4081046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Oldest</a:t>
            </a:r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5092829" y="1218600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092829" y="1218600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092828" y="5316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020874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12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28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361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04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92828" y="5599203"/>
            <a:ext cx="3196310" cy="489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181600" y="5684503"/>
            <a:ext cx="1510573" cy="38675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C000"/>
                </a:solidFill>
                <a:sym typeface="Arial"/>
                <a:rtl val="0"/>
              </a:rPr>
              <a:t>Message</a:t>
            </a:r>
            <a:endParaRPr lang="en-US" sz="1400" b="1" kern="0" dirty="0">
              <a:solidFill>
                <a:srgbClr val="FFC000"/>
              </a:solidFill>
              <a:sym typeface="Arial"/>
              <a:rtl val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753829" y="5684503"/>
            <a:ext cx="1437579" cy="38288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Buy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42" y="1843418"/>
            <a:ext cx="1415658" cy="141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14813383 94254c0f 2867 45b0 9a60 9359e974173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04" y="1864880"/>
            <a:ext cx="1394196" cy="13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000615" y="2059331"/>
            <a:ext cx="11419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03528" y="205933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slider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5" name="Picture 7" descr="https://www.sas.com/content/dam/SAS/en_us/image/sas-com/icons/navmenu/merchandise-planning-ic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04" y="3297261"/>
            <a:ext cx="268749" cy="2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336189" y="3304401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Inventory :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5213154" y="3310354"/>
            <a:ext cx="762000" cy="2962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0" y="331035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New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147204" y="4368225"/>
            <a:ext cx="746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Weight :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146736" y="4548426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Dimension :</a:t>
            </a:r>
            <a:endParaRPr lang="en-US" sz="1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5157195" y="4218801"/>
            <a:ext cx="893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  <a:r>
              <a:rPr lang="en-US" sz="1200" dirty="0" smtClean="0"/>
              <a:t>ategory :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400" y="4823936"/>
            <a:ext cx="108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Description: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5160370" y="4977825"/>
            <a:ext cx="2806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dasdaschdasudlasjfasjfaspodsdadasdasdasdsadasdasd</a:t>
            </a:r>
            <a:endParaRPr lang="en-US" sz="1600" dirty="0"/>
          </a:p>
        </p:txBody>
      </p:sp>
      <p:sp>
        <p:nvSpPr>
          <p:cNvPr id="155" name="TextBox 154"/>
          <p:cNvSpPr txBox="1"/>
          <p:nvPr/>
        </p:nvSpPr>
        <p:spPr>
          <a:xfrm>
            <a:off x="5029200" y="3975901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Specifications:</a:t>
            </a:r>
            <a:endParaRPr lang="en-US" sz="1200" b="1" dirty="0"/>
          </a:p>
        </p:txBody>
      </p:sp>
      <p:sp>
        <p:nvSpPr>
          <p:cNvPr id="166" name="Rectangle 165"/>
          <p:cNvSpPr/>
          <p:nvPr/>
        </p:nvSpPr>
        <p:spPr>
          <a:xfrm>
            <a:off x="7144434" y="3744702"/>
            <a:ext cx="1066219" cy="27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114366" y="3744702"/>
            <a:ext cx="1028175" cy="26609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5105400" y="3672378"/>
            <a:ext cx="1008966" cy="3427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34000" y="3733800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169" name="TextBox 168"/>
          <p:cNvSpPr txBox="1"/>
          <p:nvPr/>
        </p:nvSpPr>
        <p:spPr>
          <a:xfrm>
            <a:off x="6324600" y="3733800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Seller</a:t>
            </a:r>
            <a:endParaRPr lang="en-US" sz="1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7187098" y="3733800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dirty="0" smtClean="0"/>
              <a:t>elivery</a:t>
            </a:r>
            <a:endParaRPr lang="en-US" sz="1200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088709" y="3200400"/>
            <a:ext cx="3121945" cy="1424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8191408" y="1767399"/>
            <a:ext cx="101821" cy="382996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8191409" y="2286000"/>
            <a:ext cx="101820" cy="281493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5225656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54229" y="1218600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54229" y="1218600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054228" y="5316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982274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12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28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61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04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/>
        </p:nvSpPr>
        <p:spPr>
          <a:xfrm>
            <a:off x="4114076" y="1767399"/>
            <a:ext cx="136462" cy="385365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4228" y="5599203"/>
            <a:ext cx="3196310" cy="489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1143000" y="5684503"/>
            <a:ext cx="1510573" cy="38675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C000"/>
                </a:solidFill>
                <a:sym typeface="Arial"/>
                <a:rtl val="0"/>
              </a:rPr>
              <a:t>Message</a:t>
            </a:r>
            <a:endParaRPr lang="en-US" sz="1400" b="1" kern="0" dirty="0">
              <a:solidFill>
                <a:srgbClr val="FFC000"/>
              </a:solidFill>
              <a:sym typeface="Arial"/>
              <a:rtl val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715229" y="5684503"/>
            <a:ext cx="1437579" cy="38288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Buy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66" b="-1"/>
          <a:stretch/>
        </p:blipFill>
        <p:spPr bwMode="auto">
          <a:xfrm>
            <a:off x="1175142" y="1767399"/>
            <a:ext cx="1415658" cy="39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14813383 94254c0f 2867 45b0 9a60 9359e974173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35"/>
          <a:stretch/>
        </p:blipFill>
        <p:spPr bwMode="auto">
          <a:xfrm>
            <a:off x="2644404" y="1767399"/>
            <a:ext cx="1394196" cy="39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www.sas.com/content/dam/SAS/en_us/image/sas-com/icons/navmenu/merchandise-planning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304" y="2214175"/>
            <a:ext cx="268749" cy="2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97589" y="2221315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Inventory :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174554" y="2227268"/>
            <a:ext cx="762000" cy="2962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95400" y="222726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New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105835" y="2637249"/>
            <a:ext cx="1008965" cy="29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075766" y="2523516"/>
            <a:ext cx="1028175" cy="4041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1066800" y="2661616"/>
            <a:ext cx="1008966" cy="270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295400" y="2650714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169" name="TextBox 168"/>
          <p:cNvSpPr txBox="1"/>
          <p:nvPr/>
        </p:nvSpPr>
        <p:spPr>
          <a:xfrm>
            <a:off x="2286000" y="2650714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Seller</a:t>
            </a:r>
            <a:endParaRPr lang="en-US" sz="1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3148498" y="2650714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dirty="0" smtClean="0"/>
              <a:t>elivery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-2057400" y="2428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142" y="3031714"/>
            <a:ext cx="653082" cy="65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859047" y="2983315"/>
            <a:ext cx="90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Toko</a:t>
            </a:r>
            <a:r>
              <a:rPr lang="en-US" sz="1200" dirty="0" smtClean="0"/>
              <a:t> </a:t>
            </a:r>
            <a:r>
              <a:rPr lang="en-US" sz="1200" dirty="0" err="1"/>
              <a:t>U</a:t>
            </a:r>
            <a:r>
              <a:rPr lang="en-US" sz="1200" dirty="0" err="1" smtClean="0"/>
              <a:t>nyu</a:t>
            </a:r>
            <a:endParaRPr lang="en-US" sz="1200" dirty="0"/>
          </a:p>
        </p:txBody>
      </p:sp>
      <p:pic>
        <p:nvPicPr>
          <p:cNvPr id="3076" name="Picture 4" descr="http://placeguides.com/wp-content/uploads/2014/04/9_C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554" y="3260314"/>
            <a:ext cx="166749" cy="24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051355" y="3222410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DKI </a:t>
            </a:r>
            <a:r>
              <a:rPr lang="en-US" sz="1100" dirty="0"/>
              <a:t>J</a:t>
            </a:r>
            <a:r>
              <a:rPr lang="en-US" sz="1100" dirty="0" smtClean="0"/>
              <a:t>akarta</a:t>
            </a:r>
            <a:endParaRPr lang="en-US" sz="1100" dirty="0"/>
          </a:p>
        </p:txBody>
      </p:sp>
      <p:pic>
        <p:nvPicPr>
          <p:cNvPr id="3078" name="Picture 6" descr="http://www.interactivetigers.com/images/icons/big_icon_0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884" y="3519250"/>
            <a:ext cx="220716" cy="2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103303" y="3477084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skipper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054228" y="3810000"/>
            <a:ext cx="306057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C000"/>
                </a:solidFill>
              </a:rPr>
              <a:t>Feedback</a:t>
            </a:r>
            <a:endParaRPr lang="en-US" sz="1400" b="1" dirty="0">
              <a:solidFill>
                <a:srgbClr val="FFC000"/>
              </a:solidFill>
            </a:endParaRPr>
          </a:p>
        </p:txBody>
      </p:sp>
      <p:pic>
        <p:nvPicPr>
          <p:cNvPr id="144" name="Picture 5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13" y="4129158"/>
            <a:ext cx="650649" cy="624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" name="TextBox 145"/>
          <p:cNvSpPr txBox="1"/>
          <p:nvPr/>
        </p:nvSpPr>
        <p:spPr>
          <a:xfrm>
            <a:off x="2160460" y="4291853"/>
            <a:ext cx="196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Aqzkus</a:t>
            </a:r>
            <a:r>
              <a:rPr lang="en-US" sz="12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sjopd</a:t>
            </a:r>
            <a:r>
              <a:rPr lang="en-US" sz="12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  <a:r>
              <a:rPr lang="en-US" sz="12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ksivdfr</a:t>
            </a:r>
            <a:r>
              <a:rPr lang="en-US" sz="12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  <a:r>
              <a:rPr lang="en-US" sz="1200" kern="0" dirty="0" err="1" smtClean="0">
                <a:solidFill>
                  <a:srgbClr val="000000"/>
                </a:solidFill>
                <a:cs typeface="Arial"/>
                <a:sym typeface="Arial"/>
                <a:rtl val="0"/>
              </a:rPr>
              <a:t>vfhtwsdasdasdasdsada</a:t>
            </a:r>
            <a:endParaRPr lang="en-US" sz="12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3080" name="Picture 8" descr="http://jcssa.asn.au/wp-content/uploads/2014/11/thumbs-up-ico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43400"/>
            <a:ext cx="401371" cy="4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/>
          <p:cNvSpPr txBox="1"/>
          <p:nvPr/>
        </p:nvSpPr>
        <p:spPr>
          <a:xfrm>
            <a:off x="1671498" y="4143222"/>
            <a:ext cx="972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kern="0" dirty="0" smtClean="0">
                <a:solidFill>
                  <a:srgbClr val="000000"/>
                </a:solidFill>
                <a:cs typeface="Arial"/>
                <a:sym typeface="Arial"/>
                <a:rtl val="0"/>
              </a:rPr>
              <a:t>Bintang Passa</a:t>
            </a:r>
            <a:endParaRPr lang="en-US" sz="800" b="1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54642" y="4081667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hh:mm</a:t>
            </a:r>
            <a:r>
              <a:rPr lang="en-US" sz="1200" dirty="0" smtClean="0"/>
              <a:t>  </a:t>
            </a:r>
            <a:r>
              <a:rPr lang="en-US" sz="1200" dirty="0" err="1" smtClean="0"/>
              <a:t>dd</a:t>
            </a:r>
            <a:r>
              <a:rPr lang="en-US" sz="1200" dirty="0" smtClean="0"/>
              <a:t>/mm/</a:t>
            </a:r>
            <a:r>
              <a:rPr lang="en-US" sz="1200" dirty="0" err="1" smtClean="0"/>
              <a:t>yy</a:t>
            </a:r>
            <a:endParaRPr lang="en-US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1066801" y="5102423"/>
            <a:ext cx="304727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C000"/>
                </a:solidFill>
              </a:rPr>
              <a:t>another product</a:t>
            </a:r>
            <a:endParaRPr lang="en-US" sz="1400" b="1" dirty="0">
              <a:solidFill>
                <a:srgbClr val="FFC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7539" y="4825424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(see all)</a:t>
            </a:r>
            <a:endParaRPr lang="en-US" sz="1200" dirty="0"/>
          </a:p>
        </p:txBody>
      </p:sp>
      <p:sp>
        <p:nvSpPr>
          <p:cNvPr id="149" name="Rectangle 148"/>
          <p:cNvSpPr/>
          <p:nvPr/>
        </p:nvSpPr>
        <p:spPr>
          <a:xfrm>
            <a:off x="5092829" y="1218600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092829" y="1218600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5092828" y="53169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020874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56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28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361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04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8152676" y="1767399"/>
            <a:ext cx="136462" cy="385365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092828" y="5599203"/>
            <a:ext cx="3196310" cy="489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5181600" y="5684503"/>
            <a:ext cx="1510573" cy="38675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C000"/>
                </a:solidFill>
                <a:sym typeface="Arial"/>
                <a:rtl val="0"/>
              </a:rPr>
              <a:t>Message</a:t>
            </a:r>
            <a:endParaRPr lang="en-US" sz="1400" b="1" kern="0" dirty="0">
              <a:solidFill>
                <a:srgbClr val="FFC000"/>
              </a:solidFill>
              <a:sym typeface="Arial"/>
              <a:rtl val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753829" y="5684503"/>
            <a:ext cx="1437579" cy="38288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Buy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pic>
        <p:nvPicPr>
          <p:cNvPr id="163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66"/>
          <a:stretch/>
        </p:blipFill>
        <p:spPr bwMode="auto">
          <a:xfrm>
            <a:off x="5213742" y="1767398"/>
            <a:ext cx="1415658" cy="395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" name="Picture 5" descr="14813383 94254c0f 2867 45b0 9a60 9359e974173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36"/>
          <a:stretch/>
        </p:blipFill>
        <p:spPr bwMode="auto">
          <a:xfrm>
            <a:off x="6683004" y="1767398"/>
            <a:ext cx="1394196" cy="39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7" descr="https://www.sas.com/content/dam/SAS/en_us/image/sas-com/icons/navmenu/merchandise-planning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904" y="2201043"/>
            <a:ext cx="268749" cy="26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/>
          <p:cNvSpPr txBox="1"/>
          <p:nvPr/>
        </p:nvSpPr>
        <p:spPr>
          <a:xfrm>
            <a:off x="6336189" y="2208183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Inventory :</a:t>
            </a:r>
            <a:endParaRPr lang="en-US" sz="1200" dirty="0"/>
          </a:p>
        </p:txBody>
      </p:sp>
      <p:sp>
        <p:nvSpPr>
          <p:cNvPr id="174" name="Rectangle 173"/>
          <p:cNvSpPr/>
          <p:nvPr/>
        </p:nvSpPr>
        <p:spPr>
          <a:xfrm>
            <a:off x="5213154" y="2214136"/>
            <a:ext cx="762000" cy="29624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5334000" y="2214136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New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7125712" y="2498314"/>
            <a:ext cx="1032716" cy="4293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6114366" y="2637250"/>
            <a:ext cx="1011345" cy="2959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5105400" y="2637249"/>
            <a:ext cx="1008966" cy="2904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5334000" y="2637582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Detail</a:t>
            </a:r>
            <a:endParaRPr lang="en-US" sz="1200" dirty="0"/>
          </a:p>
        </p:txBody>
      </p:sp>
      <p:sp>
        <p:nvSpPr>
          <p:cNvPr id="186" name="TextBox 185"/>
          <p:cNvSpPr txBox="1"/>
          <p:nvPr/>
        </p:nvSpPr>
        <p:spPr>
          <a:xfrm>
            <a:off x="6324600" y="2637582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Seller</a:t>
            </a:r>
            <a:endParaRPr lang="en-US" sz="1200" dirty="0"/>
          </a:p>
        </p:txBody>
      </p:sp>
      <p:sp>
        <p:nvSpPr>
          <p:cNvPr id="187" name="TextBox 186"/>
          <p:cNvSpPr txBox="1"/>
          <p:nvPr/>
        </p:nvSpPr>
        <p:spPr>
          <a:xfrm>
            <a:off x="7187098" y="2637582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dirty="0" smtClean="0"/>
              <a:t>elivery</a:t>
            </a:r>
            <a:endParaRPr lang="en-US" sz="1200" dirty="0"/>
          </a:p>
        </p:txBody>
      </p:sp>
      <p:sp>
        <p:nvSpPr>
          <p:cNvPr id="188" name="Rounded Rectangle 187"/>
          <p:cNvSpPr/>
          <p:nvPr/>
        </p:nvSpPr>
        <p:spPr>
          <a:xfrm>
            <a:off x="8153401" y="1850677"/>
            <a:ext cx="139827" cy="23677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08960" y="3034542"/>
            <a:ext cx="929640" cy="277767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Report</a:t>
            </a:r>
            <a:endParaRPr lang="en-US" sz="1400" dirty="0"/>
          </a:p>
        </p:txBody>
      </p:sp>
      <p:sp>
        <p:nvSpPr>
          <p:cNvPr id="190" name="Rectangle 189"/>
          <p:cNvSpPr/>
          <p:nvPr/>
        </p:nvSpPr>
        <p:spPr>
          <a:xfrm>
            <a:off x="3103941" y="3382770"/>
            <a:ext cx="929640" cy="27776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Block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197914" y="2957000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Location</a:t>
            </a:r>
            <a:endParaRPr lang="en-US" sz="1200" b="1" dirty="0"/>
          </a:p>
        </p:txBody>
      </p:sp>
      <p:sp>
        <p:nvSpPr>
          <p:cNvPr id="191" name="Rectangle 190"/>
          <p:cNvSpPr/>
          <p:nvPr/>
        </p:nvSpPr>
        <p:spPr>
          <a:xfrm>
            <a:off x="5222728" y="3251418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TextBox 191"/>
          <p:cNvSpPr txBox="1"/>
          <p:nvPr/>
        </p:nvSpPr>
        <p:spPr>
          <a:xfrm>
            <a:off x="5277916" y="3251419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Jawa Barat</a:t>
            </a:r>
            <a:endParaRPr lang="en-US" sz="1200" dirty="0"/>
          </a:p>
        </p:txBody>
      </p:sp>
      <p:sp>
        <p:nvSpPr>
          <p:cNvPr id="193" name="Isosceles Triangle 192"/>
          <p:cNvSpPr/>
          <p:nvPr/>
        </p:nvSpPr>
        <p:spPr>
          <a:xfrm flipV="1">
            <a:off x="7629833" y="3369666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5222728" y="3637609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Box 194"/>
          <p:cNvSpPr txBox="1"/>
          <p:nvPr/>
        </p:nvSpPr>
        <p:spPr>
          <a:xfrm>
            <a:off x="5277916" y="3637610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Bandung</a:t>
            </a:r>
            <a:endParaRPr lang="en-US" sz="1200" dirty="0"/>
          </a:p>
        </p:txBody>
      </p:sp>
      <p:sp>
        <p:nvSpPr>
          <p:cNvPr id="196" name="Isosceles Triangle 195"/>
          <p:cNvSpPr/>
          <p:nvPr/>
        </p:nvSpPr>
        <p:spPr>
          <a:xfrm flipV="1">
            <a:off x="7629833" y="3755857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222728" y="4018609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TextBox 197"/>
          <p:cNvSpPr txBox="1"/>
          <p:nvPr/>
        </p:nvSpPr>
        <p:spPr>
          <a:xfrm>
            <a:off x="5277916" y="4018610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Dayeuh</a:t>
            </a:r>
            <a:r>
              <a:rPr lang="en-US" sz="1200" dirty="0" smtClean="0"/>
              <a:t> </a:t>
            </a:r>
            <a:r>
              <a:rPr lang="en-US" sz="1200" dirty="0" err="1"/>
              <a:t>k</a:t>
            </a:r>
            <a:r>
              <a:rPr lang="en-US" sz="1200" dirty="0" err="1" smtClean="0"/>
              <a:t>olot</a:t>
            </a:r>
            <a:endParaRPr lang="en-US" sz="1200" dirty="0"/>
          </a:p>
        </p:txBody>
      </p:sp>
      <p:sp>
        <p:nvSpPr>
          <p:cNvPr id="199" name="Isosceles Triangle 198"/>
          <p:cNvSpPr/>
          <p:nvPr/>
        </p:nvSpPr>
        <p:spPr>
          <a:xfrm flipV="1">
            <a:off x="7629833" y="4136857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/>
          <p:cNvSpPr txBox="1"/>
          <p:nvPr/>
        </p:nvSpPr>
        <p:spPr>
          <a:xfrm>
            <a:off x="5192329" y="4356401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Quantity</a:t>
            </a:r>
            <a:endParaRPr lang="en-US" sz="1200" b="1" dirty="0"/>
          </a:p>
        </p:txBody>
      </p:sp>
      <p:sp>
        <p:nvSpPr>
          <p:cNvPr id="202" name="Rectangle 201"/>
          <p:cNvSpPr/>
          <p:nvPr/>
        </p:nvSpPr>
        <p:spPr>
          <a:xfrm>
            <a:off x="5998175" y="4381259"/>
            <a:ext cx="278104" cy="252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/>
          <p:cNvSpPr txBox="1"/>
          <p:nvPr/>
        </p:nvSpPr>
        <p:spPr>
          <a:xfrm>
            <a:off x="6737622" y="4356401"/>
            <a:ext cx="69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Weight</a:t>
            </a:r>
            <a:endParaRPr lang="en-US" sz="1200" b="1" dirty="0"/>
          </a:p>
        </p:txBody>
      </p:sp>
      <p:sp>
        <p:nvSpPr>
          <p:cNvPr id="204" name="Rectangle 203"/>
          <p:cNvSpPr/>
          <p:nvPr/>
        </p:nvSpPr>
        <p:spPr>
          <a:xfrm>
            <a:off x="7370451" y="4368829"/>
            <a:ext cx="278104" cy="252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225283" y="4676590"/>
            <a:ext cx="837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</a:t>
            </a:r>
            <a:r>
              <a:rPr lang="en-US" sz="1100" b="1" dirty="0" smtClean="0"/>
              <a:t>ackages</a:t>
            </a:r>
            <a:endParaRPr lang="en-US" sz="1100" b="1" dirty="0"/>
          </a:p>
        </p:txBody>
      </p:sp>
      <p:sp>
        <p:nvSpPr>
          <p:cNvPr id="205" name="Rectangle 204"/>
          <p:cNvSpPr/>
          <p:nvPr/>
        </p:nvSpPr>
        <p:spPr>
          <a:xfrm>
            <a:off x="5998175" y="4658224"/>
            <a:ext cx="1926625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Isosceles Triangle 205"/>
          <p:cNvSpPr/>
          <p:nvPr/>
        </p:nvSpPr>
        <p:spPr>
          <a:xfrm flipV="1">
            <a:off x="7629833" y="4763805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extBox 206"/>
          <p:cNvSpPr txBox="1"/>
          <p:nvPr/>
        </p:nvSpPr>
        <p:spPr>
          <a:xfrm>
            <a:off x="6133353" y="4668888"/>
            <a:ext cx="7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Regular</a:t>
            </a:r>
            <a:endParaRPr lang="en-US" sz="1200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727" y="5021187"/>
            <a:ext cx="687071" cy="434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020874" y="5105400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x days </a:t>
            </a:r>
            <a:endParaRPr lang="en-US" sz="1200" dirty="0"/>
          </a:p>
        </p:txBody>
      </p:sp>
      <p:sp>
        <p:nvSpPr>
          <p:cNvPr id="209" name="TextBox 208"/>
          <p:cNvSpPr txBox="1"/>
          <p:nvPr/>
        </p:nvSpPr>
        <p:spPr>
          <a:xfrm>
            <a:off x="6908283" y="5105400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Rp</a:t>
            </a:r>
            <a:r>
              <a:rPr lang="en-US" sz="1200" dirty="0" smtClean="0"/>
              <a:t> </a:t>
            </a:r>
            <a:r>
              <a:rPr lang="en-US" sz="1200" dirty="0" err="1" smtClean="0"/>
              <a:t>xxxxxx</a:t>
            </a:r>
            <a:endParaRPr lang="en-US" sz="1200" dirty="0"/>
          </a:p>
        </p:txBody>
      </p:sp>
      <p:sp>
        <p:nvSpPr>
          <p:cNvPr id="128" name="Rounded Rectangle 127"/>
          <p:cNvSpPr/>
          <p:nvPr/>
        </p:nvSpPr>
        <p:spPr>
          <a:xfrm>
            <a:off x="4128541" y="2214175"/>
            <a:ext cx="121998" cy="23677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3513026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1012597" y="1196752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012597" y="1196752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120388" y="2903635"/>
            <a:ext cx="2982743" cy="2867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4088589" y="2459259"/>
            <a:ext cx="136692" cy="362771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4104825" y="2695889"/>
            <a:ext cx="120456" cy="264894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019951" y="1742109"/>
            <a:ext cx="3205329" cy="728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38" name="Pentagon 237"/>
          <p:cNvSpPr/>
          <p:nvPr/>
        </p:nvSpPr>
        <p:spPr>
          <a:xfrm>
            <a:off x="1019951" y="1765302"/>
            <a:ext cx="1319801" cy="700626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39" name="Flowchart: Connector 238"/>
          <p:cNvSpPr/>
          <p:nvPr/>
        </p:nvSpPr>
        <p:spPr>
          <a:xfrm>
            <a:off x="3439388" y="2214069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rPr>
              <a:t>3</a:t>
            </a:r>
            <a:endParaRPr lang="en-US" sz="1400" b="1" kern="0" dirty="0">
              <a:solidFill>
                <a:srgbClr val="FFFFFF">
                  <a:lumMod val="75000"/>
                </a:srgbClr>
              </a:solidFill>
              <a:sym typeface="Arial"/>
              <a:rtl val="0"/>
            </a:endParaRPr>
          </a:p>
        </p:txBody>
      </p:sp>
      <p:sp>
        <p:nvSpPr>
          <p:cNvPr id="240" name="Chevron 239"/>
          <p:cNvSpPr/>
          <p:nvPr/>
        </p:nvSpPr>
        <p:spPr>
          <a:xfrm>
            <a:off x="1979712" y="1765302"/>
            <a:ext cx="1404266" cy="70062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971600" y="1738328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Address</a:t>
            </a:r>
            <a:endParaRPr lang="en-US" sz="105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242" name="Flowchart: Connector 241"/>
          <p:cNvSpPr/>
          <p:nvPr/>
        </p:nvSpPr>
        <p:spPr>
          <a:xfrm>
            <a:off x="1066601" y="2194496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2320527" y="1765302"/>
            <a:ext cx="8899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 b="1" kern="0">
                <a:solidFill>
                  <a:srgbClr val="FFFFFF">
                    <a:lumMod val="75000"/>
                  </a:srgbClr>
                </a:solidFill>
                <a:cs typeface="Arial"/>
                <a:rtl val="0"/>
              </a:defRPr>
            </a:lvl1pPr>
          </a:lstStyle>
          <a:p>
            <a:r>
              <a:rPr lang="en-US" dirty="0" smtClean="0">
                <a:sym typeface="Arial"/>
              </a:rPr>
              <a:t>Payment</a:t>
            </a:r>
          </a:p>
          <a:p>
            <a:r>
              <a:rPr lang="en-US" dirty="0" smtClean="0">
                <a:sym typeface="Arial"/>
              </a:rPr>
              <a:t>Agreement</a:t>
            </a:r>
            <a:endParaRPr lang="en-US" dirty="0">
              <a:sym typeface="Arial"/>
            </a:endParaRPr>
          </a:p>
        </p:txBody>
      </p:sp>
      <p:sp>
        <p:nvSpPr>
          <p:cNvPr id="244" name="Flowchart: Connector 243"/>
          <p:cNvSpPr/>
          <p:nvPr/>
        </p:nvSpPr>
        <p:spPr>
          <a:xfrm>
            <a:off x="2404128" y="2194496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rPr>
              <a:t>2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3203848" y="1765302"/>
            <a:ext cx="1021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>
                    <a:lumMod val="75000"/>
                  </a:srgbClr>
                </a:solidFill>
                <a:cs typeface="Arial"/>
                <a:sym typeface="Arial"/>
                <a:rtl val="0"/>
              </a:rPr>
              <a:t>Confirmation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982274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80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28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61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04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lowchart: Connector 82"/>
          <p:cNvSpPr/>
          <p:nvPr/>
        </p:nvSpPr>
        <p:spPr>
          <a:xfrm>
            <a:off x="3995119" y="1297900"/>
            <a:ext cx="216024" cy="21693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11956" y="2482089"/>
            <a:ext cx="3060573" cy="292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Delivery Address</a:t>
            </a:r>
            <a:endParaRPr lang="en-US" sz="1300" dirty="0"/>
          </a:p>
        </p:txBody>
      </p:sp>
      <p:sp>
        <p:nvSpPr>
          <p:cNvPr id="4" name="Rectangle 3"/>
          <p:cNvSpPr/>
          <p:nvPr/>
        </p:nvSpPr>
        <p:spPr>
          <a:xfrm>
            <a:off x="2118264" y="2817369"/>
            <a:ext cx="1876855" cy="28327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2819400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Address list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2819400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New address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036121" y="3234932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Receiver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6800" y="3516868"/>
            <a:ext cx="29283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Name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66800" y="4126468"/>
            <a:ext cx="29283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Phone Number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13409" y="388322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Phone Number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0600" y="44928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Location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066800" y="4803652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92289" y="4803652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Provinsi</a:t>
            </a:r>
            <a:endParaRPr lang="en-US" sz="1600" dirty="0"/>
          </a:p>
        </p:txBody>
      </p:sp>
      <p:sp>
        <p:nvSpPr>
          <p:cNvPr id="102" name="Rectangle 101"/>
          <p:cNvSpPr/>
          <p:nvPr/>
        </p:nvSpPr>
        <p:spPr>
          <a:xfrm>
            <a:off x="5093116" y="1196752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093116" y="1196752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200907" y="2903635"/>
            <a:ext cx="2982743" cy="2867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100470" y="1742109"/>
            <a:ext cx="3205329" cy="728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5100470" y="1765302"/>
            <a:ext cx="1319801" cy="700626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7519907" y="2214069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rPr>
              <a:t>3</a:t>
            </a:r>
            <a:endParaRPr lang="en-US" sz="1400" b="1" kern="0" dirty="0">
              <a:solidFill>
                <a:srgbClr val="FFFFFF">
                  <a:lumMod val="75000"/>
                </a:srgbClr>
              </a:solidFill>
              <a:sym typeface="Arial"/>
              <a:rtl val="0"/>
            </a:endParaRPr>
          </a:p>
        </p:txBody>
      </p:sp>
      <p:sp>
        <p:nvSpPr>
          <p:cNvPr id="110" name="Chevron 109"/>
          <p:cNvSpPr/>
          <p:nvPr/>
        </p:nvSpPr>
        <p:spPr>
          <a:xfrm>
            <a:off x="6060231" y="1765302"/>
            <a:ext cx="1404266" cy="70062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052119" y="1738328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Address</a:t>
            </a:r>
            <a:endParaRPr lang="en-US" sz="105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5147120" y="2194496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01046" y="1765302"/>
            <a:ext cx="8899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 b="1" kern="0">
                <a:solidFill>
                  <a:srgbClr val="FFFFFF">
                    <a:lumMod val="75000"/>
                  </a:srgbClr>
                </a:solidFill>
                <a:cs typeface="Arial"/>
                <a:rtl val="0"/>
              </a:defRPr>
            </a:lvl1pPr>
          </a:lstStyle>
          <a:p>
            <a:r>
              <a:rPr lang="en-US" dirty="0" smtClean="0">
                <a:sym typeface="Arial"/>
              </a:rPr>
              <a:t>Payment</a:t>
            </a:r>
          </a:p>
          <a:p>
            <a:r>
              <a:rPr lang="en-US" dirty="0" smtClean="0">
                <a:sym typeface="Arial"/>
              </a:rPr>
              <a:t>Agreement</a:t>
            </a:r>
            <a:endParaRPr lang="en-US" dirty="0">
              <a:sym typeface="Arial"/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6484647" y="2194496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284367" y="1765302"/>
            <a:ext cx="1021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>
                    <a:lumMod val="75000"/>
                  </a:srgbClr>
                </a:solidFill>
                <a:cs typeface="Arial"/>
                <a:sym typeface="Arial"/>
                <a:rtl val="0"/>
              </a:rPr>
              <a:t>Confirmation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062793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17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747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280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123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Flowchart: Connector 119"/>
          <p:cNvSpPr/>
          <p:nvPr/>
        </p:nvSpPr>
        <p:spPr>
          <a:xfrm>
            <a:off x="8075638" y="1297900"/>
            <a:ext cx="216024" cy="21693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147319" y="2585609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5147319" y="2966609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5189123" y="2533397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Kota</a:t>
            </a:r>
            <a:endParaRPr lang="en-US" sz="1600" dirty="0"/>
          </a:p>
        </p:txBody>
      </p:sp>
      <p:sp>
        <p:nvSpPr>
          <p:cNvPr id="135" name="TextBox 134"/>
          <p:cNvSpPr txBox="1"/>
          <p:nvPr/>
        </p:nvSpPr>
        <p:spPr>
          <a:xfrm>
            <a:off x="5201090" y="2900625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Kecamatan</a:t>
            </a:r>
            <a:endParaRPr lang="en-US" sz="1600" dirty="0"/>
          </a:p>
        </p:txBody>
      </p:sp>
      <p:sp>
        <p:nvSpPr>
          <p:cNvPr id="136" name="TextBox 135"/>
          <p:cNvSpPr txBox="1"/>
          <p:nvPr/>
        </p:nvSpPr>
        <p:spPr>
          <a:xfrm>
            <a:off x="5147873" y="3530322"/>
            <a:ext cx="29283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Postal Code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182782" y="3290054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Postal Code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147120" y="4126468"/>
            <a:ext cx="29283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Complete address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182029" y="3886200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Complete address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47873" y="4757970"/>
            <a:ext cx="2928320" cy="57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181600" y="4492823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 for seller</a:t>
            </a:r>
          </a:p>
        </p:txBody>
      </p:sp>
      <p:sp>
        <p:nvSpPr>
          <p:cNvPr id="149" name="Rounded Rectangle 148"/>
          <p:cNvSpPr/>
          <p:nvPr/>
        </p:nvSpPr>
        <p:spPr>
          <a:xfrm>
            <a:off x="1106693" y="5584977"/>
            <a:ext cx="2876708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NEXT</a:t>
            </a:r>
          </a:p>
        </p:txBody>
      </p:sp>
      <p:cxnSp>
        <p:nvCxnSpPr>
          <p:cNvPr id="150" name="Straight Connector 149"/>
          <p:cNvCxnSpPr/>
          <p:nvPr/>
        </p:nvCxnSpPr>
        <p:spPr>
          <a:xfrm>
            <a:off x="990600" y="5486400"/>
            <a:ext cx="30848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ounded Rectangle 151"/>
          <p:cNvSpPr/>
          <p:nvPr/>
        </p:nvSpPr>
        <p:spPr>
          <a:xfrm>
            <a:off x="5202164" y="5584977"/>
            <a:ext cx="2876708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NEXT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5086071" y="5486400"/>
            <a:ext cx="30848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8169108" y="2459259"/>
            <a:ext cx="136692" cy="362771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8185344" y="2482089"/>
            <a:ext cx="120456" cy="244631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646969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069895" y="82368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8" name="AutoShape 10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533400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031597" y="1196752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031597" y="1196752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39388" y="2903635"/>
            <a:ext cx="2982743" cy="2867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038951" y="1742109"/>
            <a:ext cx="3205329" cy="728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1038951" y="1765302"/>
            <a:ext cx="1319801" cy="700626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3458388" y="2214069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rPr>
              <a:t>3</a:t>
            </a:r>
            <a:endParaRPr lang="en-US" sz="1400" b="1" kern="0" dirty="0">
              <a:solidFill>
                <a:srgbClr val="FFFFFF">
                  <a:lumMod val="75000"/>
                </a:srgbClr>
              </a:solidFill>
              <a:sym typeface="Arial"/>
              <a:rtl val="0"/>
            </a:endParaRPr>
          </a:p>
        </p:txBody>
      </p:sp>
      <p:sp>
        <p:nvSpPr>
          <p:cNvPr id="110" name="Chevron 109"/>
          <p:cNvSpPr/>
          <p:nvPr/>
        </p:nvSpPr>
        <p:spPr>
          <a:xfrm>
            <a:off x="1998712" y="1765302"/>
            <a:ext cx="1404266" cy="700626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990600" y="1738328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Address</a:t>
            </a:r>
            <a:endParaRPr lang="en-US" sz="105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085601" y="2194496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339527" y="1765302"/>
            <a:ext cx="8899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50" b="1" kern="0">
                <a:solidFill>
                  <a:srgbClr val="FFFFFF">
                    <a:lumMod val="75000"/>
                  </a:srgbClr>
                </a:solidFill>
                <a:cs typeface="Arial"/>
                <a:rtl val="0"/>
              </a:defRPr>
            </a:lvl1pPr>
          </a:lstStyle>
          <a:p>
            <a:r>
              <a:rPr lang="en-US" dirty="0" smtClean="0">
                <a:sym typeface="Arial"/>
              </a:rPr>
              <a:t>Payment</a:t>
            </a:r>
          </a:p>
          <a:p>
            <a:r>
              <a:rPr lang="en-US" dirty="0" smtClean="0">
                <a:sym typeface="Arial"/>
              </a:rPr>
              <a:t>Agreement</a:t>
            </a:r>
            <a:endParaRPr lang="en-US" dirty="0">
              <a:sym typeface="Arial"/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2423128" y="2194496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222848" y="1765302"/>
            <a:ext cx="1021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>
                    <a:lumMod val="75000"/>
                  </a:srgbClr>
                </a:solidFill>
                <a:cs typeface="Arial"/>
                <a:sym typeface="Arial"/>
                <a:rtl val="0"/>
              </a:rPr>
              <a:t>Confirmation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001274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17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28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61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04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Flowchart: Connector 119"/>
          <p:cNvSpPr/>
          <p:nvPr/>
        </p:nvSpPr>
        <p:spPr>
          <a:xfrm>
            <a:off x="4014119" y="1297900"/>
            <a:ext cx="216024" cy="21693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085601" y="2775205"/>
            <a:ext cx="29283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Complete address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120510" y="2534937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Complete address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86354" y="3406707"/>
            <a:ext cx="2928320" cy="5760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120081" y="3141560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 for seller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43000" y="3979760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Choose expedition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121263" y="4260347"/>
            <a:ext cx="2892658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Isosceles Triangle 73"/>
          <p:cNvSpPr/>
          <p:nvPr/>
        </p:nvSpPr>
        <p:spPr>
          <a:xfrm flipV="1">
            <a:off x="3755761" y="4365929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47827" y="4592337"/>
            <a:ext cx="1279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Voucher code</a:t>
            </a:r>
            <a:endParaRPr 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1103432" y="4888468"/>
            <a:ext cx="29283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Insert voucher code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155044" y="5584977"/>
            <a:ext cx="2876708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NEXT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38951" y="5486400"/>
            <a:ext cx="308487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107589" y="2459259"/>
            <a:ext cx="136692" cy="362771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4123825" y="2558289"/>
            <a:ext cx="120456" cy="244631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052119" y="1200944"/>
            <a:ext cx="3253681" cy="4895056"/>
            <a:chOff x="5004048" y="1304409"/>
            <a:chExt cx="3253681" cy="4895056"/>
          </a:xfrm>
        </p:grpSpPr>
        <p:sp>
          <p:nvSpPr>
            <p:cNvPr id="88" name="Rectangle 87"/>
            <p:cNvSpPr/>
            <p:nvPr/>
          </p:nvSpPr>
          <p:spPr>
            <a:xfrm>
              <a:off x="5045045" y="1304409"/>
              <a:ext cx="3199362" cy="4895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045045" y="1304409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045044" y="56938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152836" y="3011292"/>
              <a:ext cx="2982743" cy="286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052400" y="3000023"/>
              <a:ext cx="3078408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052400" y="3772987"/>
              <a:ext cx="3078408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125" name="Picture 4" descr="http://www.jcjc.edu/images/png/transfer_icon_up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621" y="3095833"/>
              <a:ext cx="574512" cy="57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/>
            <p:cNvSpPr txBox="1"/>
            <p:nvPr/>
          </p:nvSpPr>
          <p:spPr>
            <a:xfrm>
              <a:off x="5963578" y="3205739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Bank Transfer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108548" y="2614687"/>
              <a:ext cx="21996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Choose donate channel</a:t>
              </a:r>
            </a:p>
          </p:txBody>
        </p:sp>
        <p:pic>
          <p:nvPicPr>
            <p:cNvPr id="128" name="Picture 6" descr="https://upload.wikimedia.org/wikipedia/commons/thumb/0/04/Visa.svg/175px-Visa.sv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327" y="3835677"/>
              <a:ext cx="505099" cy="32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8" descr="https://www.oplata.com/static/v1/files/logos/mastercard-bran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289" y="4208312"/>
              <a:ext cx="458137" cy="289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TextBox 138"/>
            <p:cNvSpPr txBox="1"/>
            <p:nvPr/>
          </p:nvSpPr>
          <p:spPr>
            <a:xfrm>
              <a:off x="6030416" y="3933829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Credit Card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052399" y="4554350"/>
              <a:ext cx="3084637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143" name="Picture 10" descr="http://ppob.dompetku.com/import/Logo_Indosat_Dompetku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262" y="4584199"/>
              <a:ext cx="717594" cy="23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2" descr="https://tcashgimmick.files.wordpress.com/2010/11/tcash25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4800223"/>
              <a:ext cx="634764" cy="22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8" descr="http://www.alfamartku.com/wp-content/uploads/XL-Tunai-800x255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269" y="5016247"/>
              <a:ext cx="646875" cy="206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/>
            <p:cNvSpPr txBox="1"/>
            <p:nvPr/>
          </p:nvSpPr>
          <p:spPr>
            <a:xfrm>
              <a:off x="6046528" y="4727132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E-Wallet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052401" y="5327161"/>
              <a:ext cx="3084636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149" name="Picture 4" descr="https://www.flybe.com/corporate/media/news/1406/paypal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3493" y="5327161"/>
              <a:ext cx="1702933" cy="553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Rounded Rectangle 149"/>
            <p:cNvSpPr/>
            <p:nvPr/>
          </p:nvSpPr>
          <p:spPr>
            <a:xfrm>
              <a:off x="8121037" y="2614687"/>
              <a:ext cx="136692" cy="3579948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51" name="Rounded Rectangle 150"/>
            <p:cNvSpPr/>
            <p:nvPr/>
          </p:nvSpPr>
          <p:spPr>
            <a:xfrm>
              <a:off x="8137273" y="2803546"/>
              <a:ext cx="120456" cy="307679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052400" y="1849766"/>
              <a:ext cx="3200400" cy="7289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53" name="Pentagon 152"/>
            <p:cNvSpPr/>
            <p:nvPr/>
          </p:nvSpPr>
          <p:spPr>
            <a:xfrm>
              <a:off x="5052399" y="1872959"/>
              <a:ext cx="1319801" cy="700626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54" name="Flowchart: Connector 153"/>
            <p:cNvSpPr/>
            <p:nvPr/>
          </p:nvSpPr>
          <p:spPr>
            <a:xfrm>
              <a:off x="7471836" y="2321726"/>
              <a:ext cx="216024" cy="216932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>
                      <a:lumMod val="75000"/>
                    </a:srgbClr>
                  </a:solidFill>
                  <a:sym typeface="Arial"/>
                  <a:rtl val="0"/>
                </a:rPr>
                <a:t>3</a:t>
              </a:r>
              <a:endParaRPr lang="en-US" sz="14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endParaRPr>
            </a:p>
          </p:txBody>
        </p:sp>
        <p:sp>
          <p:nvSpPr>
            <p:cNvPr id="155" name="Chevron 154"/>
            <p:cNvSpPr/>
            <p:nvPr/>
          </p:nvSpPr>
          <p:spPr>
            <a:xfrm>
              <a:off x="6012160" y="1872959"/>
              <a:ext cx="1404266" cy="700626"/>
            </a:xfrm>
            <a:prstGeom prst="chevron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004048" y="1845985"/>
              <a:ext cx="7248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 smtClean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Address</a:t>
              </a:r>
              <a:endPara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57" name="Flowchart: Connector 156"/>
            <p:cNvSpPr/>
            <p:nvPr/>
          </p:nvSpPr>
          <p:spPr>
            <a:xfrm>
              <a:off x="5099049" y="2302153"/>
              <a:ext cx="216024" cy="216932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/>
                  </a:solidFill>
                  <a:sym typeface="Arial"/>
                  <a:rtl val="0"/>
                </a:rPr>
                <a:t>1</a:t>
              </a:r>
              <a:endParaRPr lang="en-US" sz="1400" b="1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352975" y="1872959"/>
              <a:ext cx="8899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 smtClean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Payment</a:t>
              </a:r>
              <a:endPara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endParaRPr>
            </a:p>
            <a:p>
              <a:r>
                <a:rPr lang="en-US" sz="1050" b="1" kern="0" dirty="0" smtClean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Agreement</a:t>
              </a:r>
              <a:endPara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59" name="Flowchart: Connector 158"/>
            <p:cNvSpPr/>
            <p:nvPr/>
          </p:nvSpPr>
          <p:spPr>
            <a:xfrm>
              <a:off x="6436576" y="2302153"/>
              <a:ext cx="216024" cy="216932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/>
                  </a:solidFill>
                  <a:sym typeface="Arial"/>
                  <a:rtl val="0"/>
                </a:rPr>
                <a:t>2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236296" y="1872959"/>
              <a:ext cx="10214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>
                  <a:solidFill>
                    <a:srgbClr val="FFFFFF">
                      <a:lumMod val="75000"/>
                    </a:srgbClr>
                  </a:solidFill>
                  <a:cs typeface="Arial"/>
                  <a:sym typeface="Arial"/>
                  <a:rtl val="0"/>
                </a:rPr>
                <a:t>Confirmation</a:t>
              </a: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6041236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62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90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23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66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Flowchart: Connector 164"/>
          <p:cNvSpPr/>
          <p:nvPr/>
        </p:nvSpPr>
        <p:spPr>
          <a:xfrm>
            <a:off x="8054081" y="1297900"/>
            <a:ext cx="216024" cy="21693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1105882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905172" y="76207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Menu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44" name="AutoShape 6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5" name="AutoShape 9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6" name="AutoShape 11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83075" y="1603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7" name="AutoShape 13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080319" y="3936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8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232719" y="762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39551" y="1182841"/>
            <a:ext cx="3200401" cy="4895056"/>
            <a:chOff x="4716015" y="1152009"/>
            <a:chExt cx="3200401" cy="4895056"/>
          </a:xfrm>
        </p:grpSpPr>
        <p:sp>
          <p:nvSpPr>
            <p:cNvPr id="7" name="Rectangle 6"/>
            <p:cNvSpPr/>
            <p:nvPr/>
          </p:nvSpPr>
          <p:spPr>
            <a:xfrm>
              <a:off x="4736198" y="1152009"/>
              <a:ext cx="3180218" cy="4895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054" y="1152009"/>
              <a:ext cx="3199362" cy="548799"/>
            </a:xfrm>
            <a:prstGeom prst="rect">
              <a:avLst/>
            </a:prstGeom>
            <a:solidFill>
              <a:srgbClr val="FFB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668344" y="1282392"/>
              <a:ext cx="72008" cy="288032"/>
              <a:chOff x="-612576" y="2132856"/>
              <a:chExt cx="72008" cy="28803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-612576" y="2132856"/>
                <a:ext cx="72008" cy="7200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chemeClr val="bg2">
                      <a:lumMod val="75000"/>
                    </a:schemeClr>
                  </a:solidFill>
                  <a:sym typeface="Arial"/>
                  <a:rtl val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-612576" y="2348880"/>
                <a:ext cx="72008" cy="7200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chemeClr val="bg2">
                      <a:lumMod val="75000"/>
                    </a:schemeClr>
                  </a:solidFill>
                  <a:sym typeface="Arial"/>
                  <a:rtl val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-612576" y="2240868"/>
                <a:ext cx="72008" cy="7200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chemeClr val="bg2">
                      <a:lumMod val="75000"/>
                    </a:schemeClr>
                  </a:solidFill>
                  <a:sym typeface="Arial"/>
                  <a:rtl val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689732" y="1268760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>
                  <a:solidFill>
                    <a:schemeClr val="bg2">
                      <a:lumMod val="75000"/>
                    </a:schemeClr>
                  </a:solidFill>
                  <a:cs typeface="Arial"/>
                  <a:sym typeface="Arial"/>
                  <a:rtl val="0"/>
                </a:rPr>
                <a:t>Home</a:t>
              </a:r>
            </a:p>
          </p:txBody>
        </p:sp>
        <p:pic>
          <p:nvPicPr>
            <p:cNvPr id="13" name="Picture 4" descr="http://yuwsc.org/wp-content/uploads/2012/03/Donate-930x415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7000" contras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5" y="1693669"/>
              <a:ext cx="3199363" cy="173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/>
            <p:cNvGrpSpPr/>
            <p:nvPr/>
          </p:nvGrpSpPr>
          <p:grpSpPr>
            <a:xfrm>
              <a:off x="6051612" y="2996952"/>
              <a:ext cx="529208" cy="72008"/>
              <a:chOff x="-1260648" y="2996952"/>
              <a:chExt cx="529208" cy="72008"/>
            </a:xfrm>
          </p:grpSpPr>
          <p:sp>
            <p:nvSpPr>
              <p:cNvPr id="29" name="Flowchart: Connector 28"/>
              <p:cNvSpPr/>
              <p:nvPr/>
            </p:nvSpPr>
            <p:spPr>
              <a:xfrm>
                <a:off x="-1260648" y="2996952"/>
                <a:ext cx="72008" cy="72008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30" name="Flowchart: Connector 29"/>
              <p:cNvSpPr/>
              <p:nvPr/>
            </p:nvSpPr>
            <p:spPr>
              <a:xfrm>
                <a:off x="-1108248" y="2996952"/>
                <a:ext cx="72008" cy="72008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31" name="Flowchart: Connector 30"/>
              <p:cNvSpPr/>
              <p:nvPr/>
            </p:nvSpPr>
            <p:spPr>
              <a:xfrm>
                <a:off x="-955848" y="2996952"/>
                <a:ext cx="72008" cy="72008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  <p:sp>
            <p:nvSpPr>
              <p:cNvPr id="32" name="Flowchart: Connector 31"/>
              <p:cNvSpPr/>
              <p:nvPr/>
            </p:nvSpPr>
            <p:spPr>
              <a:xfrm>
                <a:off x="-803448" y="2996952"/>
                <a:ext cx="72008" cy="72008"/>
              </a:xfrm>
              <a:prstGeom prst="flowChart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rgbClr val="FFFFFF"/>
                  </a:solidFill>
                  <a:sym typeface="Arial"/>
                  <a:rtl val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788024" y="1950512"/>
              <a:ext cx="30171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Welcome</a:t>
              </a:r>
            </a:p>
            <a:p>
              <a:pPr algn="ctr"/>
              <a:endParaRPr lang="en-US" sz="1200" b="1" kern="0" dirty="0">
                <a:solidFill>
                  <a:srgbClr val="FFFFFF"/>
                </a:solidFill>
                <a:cs typeface="Arial"/>
                <a:sym typeface="Arial"/>
                <a:rtl val="0"/>
              </a:endParaRPr>
            </a:p>
            <a:p>
              <a:pPr algn="ctr"/>
              <a:endParaRPr lang="en-US" sz="1200" b="1" kern="0" dirty="0">
                <a:solidFill>
                  <a:srgbClr val="FFFFFF"/>
                </a:solidFill>
                <a:cs typeface="Arial"/>
                <a:sym typeface="Arial"/>
                <a:rtl val="0"/>
              </a:endParaRPr>
            </a:p>
            <a:p>
              <a:pPr algn="ctr"/>
              <a:r>
                <a:rPr lang="en-US" sz="12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Found your best experience to charity </a:t>
              </a:r>
            </a:p>
            <a:p>
              <a:pPr algn="ctr"/>
              <a:r>
                <a:rPr lang="en-US" sz="12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with </a:t>
              </a:r>
              <a:r>
                <a:rPr lang="en-US" sz="1200" b="1" kern="0" dirty="0" err="1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chariFREE</a:t>
              </a:r>
              <a:r>
                <a:rPr lang="en-US" sz="12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 </a:t>
              </a:r>
            </a:p>
          </p:txBody>
        </p:sp>
        <p:pic>
          <p:nvPicPr>
            <p:cNvPr id="16" name="Picture 12" descr="http://cdn.1001freedownloads.com/vector/thumb/66735/138831363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1196752"/>
              <a:ext cx="434150" cy="43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Flowchart: Connector 16"/>
            <p:cNvSpPr/>
            <p:nvPr/>
          </p:nvSpPr>
          <p:spPr>
            <a:xfrm>
              <a:off x="7322510" y="1227476"/>
              <a:ext cx="216024" cy="216932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7C80"/>
                  </a:solidFill>
                  <a:sym typeface="Arial"/>
                  <a:rtl val="0"/>
                </a:rPr>
                <a:t>2</a:t>
              </a:r>
              <a:endParaRPr lang="en-US" sz="1400" b="1" kern="0" dirty="0">
                <a:solidFill>
                  <a:srgbClr val="FF7C80"/>
                </a:solidFill>
                <a:sym typeface="Arial"/>
                <a:rtl val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16015" y="4458466"/>
              <a:ext cx="3199363" cy="7918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16015" y="525035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16015" y="3692330"/>
              <a:ext cx="3199363" cy="766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16016" y="3429001"/>
              <a:ext cx="3200400" cy="263329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kern="0" dirty="0">
                  <a:solidFill>
                    <a:srgbClr val="FFFFFF"/>
                  </a:solidFill>
                  <a:sym typeface="Arial"/>
                  <a:rtl val="0"/>
                </a:rPr>
                <a:t>Choose charity you want to do !</a:t>
              </a:r>
            </a:p>
          </p:txBody>
        </p:sp>
        <p:pic>
          <p:nvPicPr>
            <p:cNvPr id="22" name="Picture 4" descr="http://freeflaticons.net/wp-content/uploads/2014/09/runner-copy-1411788899k84g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4509120"/>
              <a:ext cx="628354" cy="62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5436096" y="4669742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8B81D2"/>
                  </a:solidFill>
                  <a:cs typeface="Arial"/>
                  <a:sym typeface="Arial"/>
                  <a:rtl val="0"/>
                </a:rPr>
                <a:t>CHARISPORTS</a:t>
              </a:r>
            </a:p>
          </p:txBody>
        </p:sp>
        <p:pic>
          <p:nvPicPr>
            <p:cNvPr id="24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578" y="3660496"/>
              <a:ext cx="650799" cy="65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469031" y="3923764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8B81D2"/>
                  </a:solidFill>
                  <a:cs typeface="Arial"/>
                  <a:sym typeface="Arial"/>
                  <a:rtl val="0"/>
                </a:rPr>
                <a:t>CHARIDONATE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717053" y="5250351"/>
              <a:ext cx="3198325" cy="7918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27" name="Picture 2" descr="https://cdn3.iconfinder.com/data/icons/mixed-bag-1/150/8_shop-51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055" y="5350043"/>
              <a:ext cx="563967" cy="56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5469030" y="5461627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8B81D2"/>
                  </a:solidFill>
                  <a:cs typeface="Arial"/>
                  <a:sym typeface="Arial"/>
                  <a:rtl val="0"/>
                </a:rPr>
                <a:t>CHARIBAZAAR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940589" y="1724501"/>
            <a:ext cx="2583656" cy="43485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455368" y="1724500"/>
            <a:ext cx="683546" cy="4350981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40589" y="1731640"/>
            <a:ext cx="2575010" cy="55748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9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385119" y="9144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39551" y="1731640"/>
            <a:ext cx="2572341" cy="6274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3099" name="Picture 27" descr="https://pbs.twimg.com/profile_images/543331215642611712/nkRe0RDO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19" y="1813632"/>
            <a:ext cx="463464" cy="46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1583160" y="1863725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FIDO TRIA BRAHMA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39551" y="2359088"/>
            <a:ext cx="2572341" cy="6274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39551" y="2986536"/>
            <a:ext cx="2572341" cy="6274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3107" name="Picture 35" descr="https://lh5.ggpht.com/a3k3a-EVgfj-CmTwWAN8r342HPzhqXMWJOTDLYkodhEcnMhd7rbS26IT4zC1gsF7GNk=w30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91" y="2409064"/>
            <a:ext cx="511493" cy="51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627571" y="2518923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MESSAGE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59734" y="3615571"/>
            <a:ext cx="2552158" cy="6274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59733" y="4255258"/>
            <a:ext cx="2552159" cy="6274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57882" y="4882706"/>
            <a:ext cx="2554012" cy="6274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59734" y="5510153"/>
            <a:ext cx="2554012" cy="5831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85" name="Picture 33" descr="http://textliving.com/assets/images/redeem-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23" y="5546791"/>
            <a:ext cx="500312" cy="50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695122" y="5677125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REEDEM POINTS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692566" y="5042541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MY FRIENDS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pic>
        <p:nvPicPr>
          <p:cNvPr id="3113" name="Picture 41" descr="http://lciministry.org/wp-content/themes/lciministry/assets/images/icon-peopl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16" y="4947321"/>
            <a:ext cx="498218" cy="49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1686913" y="3744895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MY WALLET</a:t>
            </a:r>
          </a:p>
        </p:txBody>
      </p:sp>
      <p:pic>
        <p:nvPicPr>
          <p:cNvPr id="3109" name="Picture 37" descr="http://www.iconsdb.com/icons/preview/orange/wallet-xx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21" y="3700394"/>
            <a:ext cx="424716" cy="4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5" name="Picture 43" descr="http://letsyep.com/static/desktop/img/icon_special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33" y="3050488"/>
            <a:ext cx="499543" cy="4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695122" y="3146369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MY ACTIVITY</a:t>
            </a:r>
          </a:p>
        </p:txBody>
      </p:sp>
      <p:pic>
        <p:nvPicPr>
          <p:cNvPr id="91" name="Picture 6" descr="http://www.hssus.org/download/shop-256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37" y="4302006"/>
            <a:ext cx="474323" cy="47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1730388" y="438606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MY STORE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039071" y="1198240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039071" y="1198240"/>
            <a:ext cx="3199362" cy="548799"/>
          </a:xfrm>
          <a:prstGeom prst="rect">
            <a:avLst/>
          </a:prstGeom>
          <a:solidFill>
            <a:srgbClr val="FFBC15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7991399" y="1328623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4" name="Rectangle 123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5562600" y="1308878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Profile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5123176" y="1364627"/>
            <a:ext cx="360040" cy="230385"/>
            <a:chOff x="-1836712" y="880710"/>
            <a:chExt cx="360040" cy="23038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21" name="Rectangle 120"/>
            <p:cNvSpPr/>
            <p:nvPr/>
          </p:nvSpPr>
          <p:spPr>
            <a:xfrm>
              <a:off x="-1836712" y="880710"/>
              <a:ext cx="36004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-1836712" y="979007"/>
              <a:ext cx="36004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-1836712" y="1065376"/>
              <a:ext cx="36004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</p:grpSp>
      <p:pic>
        <p:nvPicPr>
          <p:cNvPr id="104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35" y="1242983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Flowchart: Connector 104"/>
          <p:cNvSpPr/>
          <p:nvPr/>
        </p:nvSpPr>
        <p:spPr>
          <a:xfrm>
            <a:off x="7645565" y="1273707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039070" y="5296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pic>
        <p:nvPicPr>
          <p:cNvPr id="3118" name="Picture 46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4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109" y="1747040"/>
            <a:ext cx="3205740" cy="128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7" name="Picture 27" descr="https://pbs.twimg.com/profile_images/543331215642611712/nkRe0RDO.jpe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29" y="1890162"/>
            <a:ext cx="654997" cy="65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5734674" y="2545159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C000"/>
                </a:solidFill>
                <a:cs typeface="Arial"/>
                <a:sym typeface="Arial"/>
                <a:rtl val="0"/>
              </a:rPr>
              <a:t>FIDO TRIA BRAHMA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041147" y="3290385"/>
            <a:ext cx="3198324" cy="6536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59351" y="3254787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8375/12000 </a:t>
            </a:r>
            <a:r>
              <a:rPr lang="en-US" sz="1000" b="1" kern="0" dirty="0" err="1">
                <a:solidFill>
                  <a:srgbClr val="FFFFFF"/>
                </a:solidFill>
                <a:cs typeface="Arial"/>
                <a:sym typeface="Arial"/>
                <a:rtl val="0"/>
              </a:rPr>
              <a:t>pts</a:t>
            </a:r>
            <a:endParaRPr lang="en-US" sz="10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91199" y="2780928"/>
            <a:ext cx="19351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kern="0" dirty="0">
                <a:solidFill>
                  <a:srgbClr val="FFFFFF">
                    <a:lumMod val="85000"/>
                  </a:srgbClr>
                </a:solidFill>
                <a:cs typeface="Arial"/>
                <a:sym typeface="Arial"/>
                <a:rtl val="0"/>
              </a:rPr>
              <a:t>Thoughtful, donate since 1 Year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5123176" y="3488809"/>
            <a:ext cx="2830100" cy="209020"/>
          </a:xfrm>
          <a:prstGeom prst="roundRect">
            <a:avLst/>
          </a:prstGeom>
          <a:solidFill>
            <a:schemeClr val="tx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32" name="Picture 2" descr="http://blog.clutter.io/wp-content/uploads/2015/01/IconCharityLarge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378" y="3448242"/>
            <a:ext cx="303816" cy="30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ounded Rectangle 140"/>
          <p:cNvSpPr/>
          <p:nvPr/>
        </p:nvSpPr>
        <p:spPr>
          <a:xfrm>
            <a:off x="5123176" y="3501249"/>
            <a:ext cx="2121008" cy="196580"/>
          </a:xfrm>
          <a:prstGeom prst="roundRect">
            <a:avLst/>
          </a:prstGeom>
          <a:solidFill>
            <a:srgbClr val="FF7C8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3122" name="Picture 50" descr="http://triggeractivism.com/wp-content/uploads/2014/03/charity-icon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034" y="3429000"/>
            <a:ext cx="342301" cy="34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7"/>
          <p:cNvSpPr/>
          <p:nvPr/>
        </p:nvSpPr>
        <p:spPr>
          <a:xfrm>
            <a:off x="5053338" y="4255258"/>
            <a:ext cx="1591197" cy="6859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644537" y="4251906"/>
            <a:ext cx="1575318" cy="6892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89011" y="4273351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RUN/WALK</a:t>
            </a:r>
            <a:endParaRPr lang="en-US" sz="14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159351" y="4273351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kern="0" dirty="0">
                <a:solidFill>
                  <a:srgbClr val="FFC000"/>
                </a:solidFill>
                <a:cs typeface="Arial"/>
                <a:sym typeface="Arial"/>
                <a:rtl val="0"/>
              </a:rPr>
              <a:t>BIKE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344100" y="452894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43.7 KM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008421" y="452894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324 KM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039070" y="3027784"/>
            <a:ext cx="3206779" cy="2626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chemeClr val="tx1"/>
                </a:solidFill>
                <a:sym typeface="Arial"/>
                <a:rtl val="0"/>
              </a:rPr>
              <a:t>Appreciate points :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5032692" y="3944051"/>
            <a:ext cx="3206779" cy="283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chemeClr val="tx1"/>
                </a:solidFill>
                <a:sym typeface="Arial"/>
                <a:rtl val="0"/>
              </a:rPr>
              <a:t>Distance :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8139194" y="4947321"/>
            <a:ext cx="106655" cy="114597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041147" y="4954139"/>
            <a:ext cx="3206779" cy="283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chemeClr val="tx1"/>
                </a:solidFill>
                <a:sym typeface="Arial"/>
                <a:rtl val="0"/>
              </a:rPr>
              <a:t>Testimonials :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8167463" y="5304048"/>
            <a:ext cx="72008" cy="14117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C000"/>
              </a:solidFill>
              <a:sym typeface="Arial"/>
              <a:rtl val="0"/>
            </a:endParaRPr>
          </a:p>
        </p:txBody>
      </p:sp>
      <p:pic>
        <p:nvPicPr>
          <p:cNvPr id="3123" name="Picture 5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29" y="5301208"/>
            <a:ext cx="639241" cy="61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" name="TextBox 127"/>
          <p:cNvSpPr txBox="1"/>
          <p:nvPr/>
        </p:nvSpPr>
        <p:spPr>
          <a:xfrm>
            <a:off x="5863207" y="5255568"/>
            <a:ext cx="11485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kern="0" dirty="0" smtClean="0">
                <a:solidFill>
                  <a:srgbClr val="000000"/>
                </a:solidFill>
                <a:cs typeface="Arial"/>
                <a:sym typeface="Arial"/>
                <a:rtl val="0"/>
              </a:rPr>
              <a:t>Bintang Passa</a:t>
            </a:r>
            <a:endParaRPr lang="en-US" sz="900" b="1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810170" y="5445224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Aqzkus</a:t>
            </a: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sjopd</a:t>
            </a: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ksivdfr</a:t>
            </a: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vfhtws</a:t>
            </a:r>
            <a:endParaRPr lang="en-US"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  <a:p>
            <a:r>
              <a:rPr lang="en-US" sz="14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Agnreps</a:t>
            </a: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imgrnie</a:t>
            </a: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  <a:r>
              <a:rPr lang="en-US" sz="14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wfuieehem</a:t>
            </a:r>
            <a:endParaRPr lang="en-US"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004048" y="76215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Profile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34945" y="3717032"/>
            <a:ext cx="532518" cy="200055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2700" h="12700"/>
          </a:sp3d>
        </p:spPr>
        <p:txBody>
          <a:bodyPr wrap="none" rtlCol="0">
            <a:spAutoFit/>
          </a:bodyPr>
          <a:lstStyle/>
          <a:p>
            <a:r>
              <a:rPr lang="en-US" sz="7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Redeem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036114" y="1334750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036114" y="1433047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36114" y="1519416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98303" y="5209401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</a:t>
            </a:r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ew minutes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9" name="Picture 4" descr="D:\millafido\startup\1442906146648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62" y="1188925"/>
            <a:ext cx="650852" cy="5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7815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4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6" name="AutoShape 6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7" name="AutoShape 8" descr="http://www.iconarchive.com/download/i95431/iconsmind/outline/Arrow-Back-3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013519" y="1200944"/>
            <a:ext cx="3253681" cy="4895056"/>
            <a:chOff x="5004048" y="1304409"/>
            <a:chExt cx="3253681" cy="4895056"/>
          </a:xfrm>
        </p:grpSpPr>
        <p:sp>
          <p:nvSpPr>
            <p:cNvPr id="80" name="Rectangle 79"/>
            <p:cNvSpPr/>
            <p:nvPr/>
          </p:nvSpPr>
          <p:spPr>
            <a:xfrm>
              <a:off x="5045045" y="1304409"/>
              <a:ext cx="3199362" cy="4895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045045" y="1304409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045044" y="569385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152836" y="3011292"/>
              <a:ext cx="2982743" cy="286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057329" y="2613930"/>
              <a:ext cx="3073479" cy="766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92" name="Picture 4" descr="http://www.jcjc.edu/images/png/transfer_icon_u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621" y="2709740"/>
              <a:ext cx="574512" cy="574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5963578" y="2819646"/>
              <a:ext cx="1736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Bank Transfer</a:t>
              </a: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8121037" y="2614687"/>
              <a:ext cx="136692" cy="3579948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8137273" y="2803546"/>
              <a:ext cx="120456" cy="307679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052400" y="1849766"/>
              <a:ext cx="3200400" cy="7289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09" name="Pentagon 108"/>
            <p:cNvSpPr/>
            <p:nvPr/>
          </p:nvSpPr>
          <p:spPr>
            <a:xfrm>
              <a:off x="5052399" y="1872959"/>
              <a:ext cx="1319801" cy="700626"/>
            </a:xfrm>
            <a:prstGeom prst="homePlate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0" name="Flowchart: Connector 109"/>
            <p:cNvSpPr/>
            <p:nvPr/>
          </p:nvSpPr>
          <p:spPr>
            <a:xfrm>
              <a:off x="7471836" y="2321726"/>
              <a:ext cx="216024" cy="216932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>
                      <a:lumMod val="75000"/>
                    </a:srgbClr>
                  </a:solidFill>
                  <a:sym typeface="Arial"/>
                  <a:rtl val="0"/>
                </a:rPr>
                <a:t>3</a:t>
              </a:r>
              <a:endParaRPr lang="en-US" sz="14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endParaRPr>
            </a:p>
          </p:txBody>
        </p:sp>
        <p:sp>
          <p:nvSpPr>
            <p:cNvPr id="111" name="Chevron 110"/>
            <p:cNvSpPr/>
            <p:nvPr/>
          </p:nvSpPr>
          <p:spPr>
            <a:xfrm>
              <a:off x="6012160" y="1872959"/>
              <a:ext cx="1404266" cy="700626"/>
            </a:xfrm>
            <a:prstGeom prst="chevron">
              <a:avLst/>
            </a:prstGeom>
            <a:solidFill>
              <a:srgbClr val="FFC000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004048" y="1845985"/>
              <a:ext cx="7248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 smtClean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Address</a:t>
              </a:r>
              <a:endPara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13" name="Flowchart: Connector 112"/>
            <p:cNvSpPr/>
            <p:nvPr/>
          </p:nvSpPr>
          <p:spPr>
            <a:xfrm>
              <a:off x="5099049" y="2302153"/>
              <a:ext cx="216024" cy="216932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/>
                  </a:solidFill>
                  <a:sym typeface="Arial"/>
                  <a:rtl val="0"/>
                </a:rPr>
                <a:t>1</a:t>
              </a:r>
              <a:endParaRPr lang="en-US" sz="1400" b="1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352975" y="1872959"/>
              <a:ext cx="88998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 smtClean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Payment</a:t>
              </a:r>
              <a:endPara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endParaRPr>
            </a:p>
            <a:p>
              <a:r>
                <a:rPr lang="en-US" sz="1050" b="1" kern="0" dirty="0" smtClean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Agreement</a:t>
              </a:r>
              <a:endPara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15" name="Flowchart: Connector 114"/>
            <p:cNvSpPr/>
            <p:nvPr/>
          </p:nvSpPr>
          <p:spPr>
            <a:xfrm>
              <a:off x="6436576" y="2302153"/>
              <a:ext cx="216024" cy="216932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FFFF"/>
                  </a:solidFill>
                  <a:sym typeface="Arial"/>
                  <a:rtl val="0"/>
                </a:rPr>
                <a:t>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236296" y="1872959"/>
              <a:ext cx="10214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kern="0" dirty="0">
                  <a:solidFill>
                    <a:srgbClr val="FFFFFF">
                      <a:lumMod val="75000"/>
                    </a:srgbClr>
                  </a:solidFill>
                  <a:cs typeface="Arial"/>
                  <a:sym typeface="Arial"/>
                  <a:rtl val="0"/>
                </a:rPr>
                <a:t>Confirmation</a:t>
              </a: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054516" y="3276600"/>
            <a:ext cx="3075992" cy="2814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125897" y="3299049"/>
            <a:ext cx="2951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You can transfer </a:t>
            </a:r>
            <a:r>
              <a:rPr lang="en-US" sz="1400" kern="0" dirty="0" smtClean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  <a:r>
              <a:rPr lang="en-US" sz="14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to </a:t>
            </a:r>
          </a:p>
        </p:txBody>
      </p:sp>
      <p:pic>
        <p:nvPicPr>
          <p:cNvPr id="119" name="Picture 2" descr="http://jasabelanjaonline.com/wp-content/uploads/2014/09/mandir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47400"/>
            <a:ext cx="1008112" cy="3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>
            <a:off x="1996479" y="3659089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xxxxxxxxxx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an PT </a:t>
            </a:r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ChariFREE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</a:p>
        </p:txBody>
      </p:sp>
      <p:pic>
        <p:nvPicPr>
          <p:cNvPr id="121" name="Picture 4" descr="http://viensbabyshop.com/image/data/icon/Bank%20BC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52" y="3995273"/>
            <a:ext cx="803227" cy="33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1996479" y="3943270"/>
            <a:ext cx="2098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xxxxxxxxxx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an PT </a:t>
            </a:r>
            <a:r>
              <a:rPr lang="en-US" sz="1100" kern="0" dirty="0" err="1">
                <a:solidFill>
                  <a:srgbClr val="000000"/>
                </a:solidFill>
                <a:cs typeface="Arial"/>
                <a:sym typeface="Arial"/>
                <a:rtl val="0"/>
              </a:rPr>
              <a:t>ChariFREE</a:t>
            </a:r>
            <a:r>
              <a:rPr lang="en-US" sz="11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1114034" y="5626566"/>
            <a:ext cx="2975422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NEXT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2307" y="4376108"/>
            <a:ext cx="2915287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Transaction cost 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  <a:p>
            <a:r>
              <a:rPr lang="en-US" sz="1400" dirty="0" smtClean="0"/>
              <a:t>Expedition cost 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  <a:p>
            <a:r>
              <a:rPr lang="en-US" sz="1400" dirty="0" smtClean="0"/>
              <a:t>Transaction code	            xxx</a:t>
            </a:r>
          </a:p>
          <a:p>
            <a:r>
              <a:rPr lang="en-US" sz="1400" dirty="0" smtClean="0"/>
              <a:t>Voucher discount       - 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  <a:p>
            <a:r>
              <a:rPr lang="en-US" sz="1100" dirty="0" smtClean="0"/>
              <a:t>*</a:t>
            </a:r>
            <a:r>
              <a:rPr lang="en-US" sz="1100" dirty="0" err="1" smtClean="0"/>
              <a:t>Charifree</a:t>
            </a:r>
            <a:r>
              <a:rPr lang="en-US" sz="1100" dirty="0" smtClean="0"/>
              <a:t> donate 2.5% of your buying price 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093116" y="1184808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093116" y="1184808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093115" y="55742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200907" y="2891691"/>
            <a:ext cx="2982743" cy="2867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8169108" y="2495086"/>
            <a:ext cx="136692" cy="357994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8185344" y="2683945"/>
            <a:ext cx="120456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100471" y="1730165"/>
            <a:ext cx="3200400" cy="728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1" name="Pentagon 140"/>
          <p:cNvSpPr/>
          <p:nvPr/>
        </p:nvSpPr>
        <p:spPr>
          <a:xfrm>
            <a:off x="5100470" y="1753358"/>
            <a:ext cx="1319801" cy="700626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2" name="Flowchart: Connector 141"/>
          <p:cNvSpPr/>
          <p:nvPr/>
        </p:nvSpPr>
        <p:spPr>
          <a:xfrm>
            <a:off x="7519907" y="2202125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>
                    <a:lumMod val="75000"/>
                  </a:srgbClr>
                </a:solidFill>
                <a:sym typeface="Arial"/>
                <a:rtl val="0"/>
              </a:rPr>
              <a:t>3</a:t>
            </a:r>
            <a:endParaRPr lang="en-US" sz="1400" b="1" kern="0" dirty="0">
              <a:solidFill>
                <a:srgbClr val="FFFFFF">
                  <a:lumMod val="75000"/>
                </a:srgbClr>
              </a:solidFill>
              <a:sym typeface="Arial"/>
              <a:rtl val="0"/>
            </a:endParaRPr>
          </a:p>
        </p:txBody>
      </p:sp>
      <p:sp>
        <p:nvSpPr>
          <p:cNvPr id="143" name="Chevron 142"/>
          <p:cNvSpPr/>
          <p:nvPr/>
        </p:nvSpPr>
        <p:spPr>
          <a:xfrm>
            <a:off x="6060231" y="1753358"/>
            <a:ext cx="1404266" cy="700626"/>
          </a:xfrm>
          <a:prstGeom prst="chevron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052119" y="1726384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Address</a:t>
            </a:r>
            <a:endParaRPr lang="en-US" sz="105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46" name="Flowchart: Connector 145"/>
          <p:cNvSpPr/>
          <p:nvPr/>
        </p:nvSpPr>
        <p:spPr>
          <a:xfrm>
            <a:off x="5147120" y="2182552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401046" y="1753358"/>
            <a:ext cx="8899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Payment</a:t>
            </a:r>
            <a:endParaRPr lang="en-US" sz="105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  <a:p>
            <a:r>
              <a:rPr lang="en-US" sz="1050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Agreement</a:t>
            </a:r>
            <a:endParaRPr lang="en-US" sz="105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50" name="Flowchart: Connector 149"/>
          <p:cNvSpPr/>
          <p:nvPr/>
        </p:nvSpPr>
        <p:spPr>
          <a:xfrm>
            <a:off x="6484647" y="2182552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2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284367" y="1753358"/>
            <a:ext cx="1021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>
                    <a:lumMod val="75000"/>
                  </a:srgbClr>
                </a:solidFill>
                <a:cs typeface="Arial"/>
                <a:sym typeface="Arial"/>
                <a:rtl val="0"/>
              </a:rPr>
              <a:t>Confirmation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5093116" y="2475267"/>
            <a:ext cx="3075992" cy="3599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5152634" y="5610430"/>
            <a:ext cx="2975422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NEXT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00907" y="2524859"/>
            <a:ext cx="29386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Transaction cost 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  <a:p>
            <a:r>
              <a:rPr lang="en-US" sz="1400" dirty="0" smtClean="0"/>
              <a:t>Expedition cost 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  <a:p>
            <a:r>
              <a:rPr lang="en-US" sz="1400" dirty="0" smtClean="0"/>
              <a:t>Transaction code	            xxx</a:t>
            </a:r>
          </a:p>
          <a:p>
            <a:r>
              <a:rPr lang="en-US" sz="1400" dirty="0" smtClean="0"/>
              <a:t>Voucher discount       - 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  <a:p>
            <a:r>
              <a:rPr lang="en-US" sz="1400" dirty="0" smtClean="0"/>
              <a:t>*</a:t>
            </a:r>
            <a:r>
              <a:rPr lang="en-US" sz="1100" dirty="0" err="1" smtClean="0"/>
              <a:t>Charifree</a:t>
            </a:r>
            <a:r>
              <a:rPr lang="en-US" sz="1100" dirty="0" smtClean="0"/>
              <a:t> donate 2.5% of your buying price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294041" y="3983824"/>
            <a:ext cx="2702072" cy="309991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Isosceles Triangle 166"/>
          <p:cNvSpPr/>
          <p:nvPr/>
        </p:nvSpPr>
        <p:spPr>
          <a:xfrm flipV="1">
            <a:off x="7701146" y="4092173"/>
            <a:ext cx="218767" cy="98827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5100" y="4011540"/>
            <a:ext cx="1723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Choose The needy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294041" y="4267200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If you want to add donation</a:t>
            </a:r>
            <a:endParaRPr lang="en-US" sz="1200" dirty="0"/>
          </a:p>
        </p:txBody>
      </p:sp>
      <p:sp>
        <p:nvSpPr>
          <p:cNvPr id="168" name="TextBox 167"/>
          <p:cNvSpPr txBox="1"/>
          <p:nvPr/>
        </p:nvSpPr>
        <p:spPr>
          <a:xfrm>
            <a:off x="5201952" y="3654623"/>
            <a:ext cx="2759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Charifree</a:t>
            </a:r>
            <a:r>
              <a:rPr lang="en-US" sz="1400" dirty="0" smtClean="0"/>
              <a:t> donation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</a:t>
            </a:r>
            <a:endParaRPr lang="en-US" sz="1400" dirty="0" smtClean="0"/>
          </a:p>
        </p:txBody>
      </p:sp>
      <p:sp>
        <p:nvSpPr>
          <p:cNvPr id="169" name="TextBox 168"/>
          <p:cNvSpPr txBox="1"/>
          <p:nvPr/>
        </p:nvSpPr>
        <p:spPr>
          <a:xfrm>
            <a:off x="5294041" y="4499219"/>
            <a:ext cx="269793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217841" y="4873823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Total to transfer	</a:t>
            </a:r>
            <a:r>
              <a:rPr lang="en-US" sz="1400" b="1" dirty="0" err="1" smtClean="0">
                <a:solidFill>
                  <a:srgbClr val="FF0000"/>
                </a:solidFill>
              </a:rPr>
              <a:t>Rp</a:t>
            </a:r>
            <a:r>
              <a:rPr lang="en-US" sz="1400" b="1" dirty="0" smtClean="0">
                <a:solidFill>
                  <a:srgbClr val="FF0000"/>
                </a:solidFill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</a:rPr>
              <a:t>xxxxx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dirty="0" smtClean="0"/>
              <a:t>Total donation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</a:t>
            </a:r>
            <a:endParaRPr lang="en-US" sz="1400" dirty="0" smtClean="0"/>
          </a:p>
        </p:txBody>
      </p:sp>
      <p:sp>
        <p:nvSpPr>
          <p:cNvPr id="171" name="TextBox 170"/>
          <p:cNvSpPr txBox="1"/>
          <p:nvPr/>
        </p:nvSpPr>
        <p:spPr>
          <a:xfrm>
            <a:off x="2016670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72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24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7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Flowchart: Connector 174"/>
          <p:cNvSpPr/>
          <p:nvPr/>
        </p:nvSpPr>
        <p:spPr>
          <a:xfrm>
            <a:off x="4029515" y="1297900"/>
            <a:ext cx="216024" cy="21693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036972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177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26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9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02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Flowchart: Connector 179"/>
          <p:cNvSpPr/>
          <p:nvPr/>
        </p:nvSpPr>
        <p:spPr>
          <a:xfrm>
            <a:off x="8049817" y="1297900"/>
            <a:ext cx="216024" cy="21693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02496" y="4499219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Rp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5727510" y="450123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Add donation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6360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39565" y="1193909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39565" y="1193909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39564" y="55833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02662" y="4217309"/>
            <a:ext cx="306662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Now we waiting for your </a:t>
            </a:r>
            <a:r>
              <a:rPr lang="en-US" b="1" kern="0" dirty="0" smtClean="0">
                <a:solidFill>
                  <a:srgbClr val="000000"/>
                </a:solidFill>
                <a:cs typeface="Arial"/>
                <a:sym typeface="Arial"/>
                <a:rtl val="0"/>
              </a:rPr>
              <a:t>Payment..</a:t>
            </a:r>
            <a:endParaRPr lang="en-US" b="1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  <a:p>
            <a:endParaRPr lang="en-US" sz="14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  <a:p>
            <a:r>
              <a:rPr lang="en-US" sz="1200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If it’s done. Confirm by click the button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56013" y="1759599"/>
            <a:ext cx="3182914" cy="728966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8" name="Pentagon 37"/>
          <p:cNvSpPr/>
          <p:nvPr/>
        </p:nvSpPr>
        <p:spPr>
          <a:xfrm>
            <a:off x="1056012" y="1759599"/>
            <a:ext cx="1319801" cy="723819"/>
          </a:xfrm>
          <a:prstGeom prst="homePlate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9" name="Flowchart: Connector 38"/>
          <p:cNvSpPr/>
          <p:nvPr/>
        </p:nvSpPr>
        <p:spPr>
          <a:xfrm>
            <a:off x="3475449" y="2231559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3</a:t>
            </a:r>
          </a:p>
        </p:txBody>
      </p:sp>
      <p:sp>
        <p:nvSpPr>
          <p:cNvPr id="40" name="Chevron 39"/>
          <p:cNvSpPr/>
          <p:nvPr/>
        </p:nvSpPr>
        <p:spPr>
          <a:xfrm>
            <a:off x="2015773" y="1759599"/>
            <a:ext cx="1404266" cy="723819"/>
          </a:xfrm>
          <a:prstGeom prst="chevron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7661" y="1755818"/>
            <a:ext cx="898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Donate</a:t>
            </a:r>
          </a:p>
          <a:p>
            <a:r>
              <a: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agreement</a:t>
            </a:r>
          </a:p>
        </p:txBody>
      </p:sp>
      <p:sp>
        <p:nvSpPr>
          <p:cNvPr id="42" name="Flowchart: Connector 41"/>
          <p:cNvSpPr/>
          <p:nvPr/>
        </p:nvSpPr>
        <p:spPr>
          <a:xfrm>
            <a:off x="1102662" y="2211986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56588" y="1782792"/>
            <a:ext cx="7393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Donate</a:t>
            </a:r>
          </a:p>
          <a:p>
            <a:r>
              <a: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payment</a:t>
            </a:r>
          </a:p>
        </p:txBody>
      </p:sp>
      <p:sp>
        <p:nvSpPr>
          <p:cNvPr id="44" name="Flowchart: Connector 43"/>
          <p:cNvSpPr/>
          <p:nvPr/>
        </p:nvSpPr>
        <p:spPr>
          <a:xfrm>
            <a:off x="2440189" y="2211986"/>
            <a:ext cx="216024" cy="216932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FFFF"/>
                </a:solidFill>
                <a:sym typeface="Arial"/>
                <a:rtl val="0"/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39909" y="1782792"/>
            <a:ext cx="1021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Confirmation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12" y="2488565"/>
            <a:ext cx="3182916" cy="17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24" descr="https://vivod008articles.files.wordpress.com/2015/07/icon__31554_action_orange_200p-fw_.png?w=6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526" y="2901664"/>
            <a:ext cx="648865" cy="64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774489" y="3650429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kern="0" dirty="0">
                <a:solidFill>
                  <a:srgbClr val="FFFFFF"/>
                </a:solidFill>
                <a:cs typeface="Arial"/>
                <a:sym typeface="Arial"/>
                <a:rtl val="0"/>
              </a:rPr>
              <a:t>XYZAXASA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197621" y="5477444"/>
            <a:ext cx="2876708" cy="371772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CONFIRMATION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106438" y="1198240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06438" y="1198240"/>
            <a:ext cx="3199362" cy="5487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06437" y="55876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kern="0">
              <a:solidFill>
                <a:srgbClr val="8B81D2"/>
              </a:solidFill>
              <a:cs typeface="Arial"/>
              <a:sym typeface="Arial"/>
              <a:rtl val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05400" y="1747039"/>
            <a:ext cx="3200400" cy="4073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sym typeface="Arial"/>
                <a:rtl val="0"/>
              </a:rPr>
              <a:t>Payment </a:t>
            </a:r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Validation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165156" y="2319873"/>
            <a:ext cx="3066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Now we during validating  </a:t>
            </a:r>
          </a:p>
          <a:p>
            <a:pPr algn="ctr"/>
            <a:r>
              <a:rPr lang="en-US" sz="12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your </a:t>
            </a:r>
            <a:r>
              <a:rPr lang="en-US" sz="1200" b="1" kern="0" dirty="0" smtClean="0">
                <a:solidFill>
                  <a:srgbClr val="000000"/>
                </a:solidFill>
                <a:cs typeface="Arial"/>
                <a:sym typeface="Arial"/>
                <a:rtl val="0"/>
              </a:rPr>
              <a:t>payment..</a:t>
            </a:r>
            <a:endParaRPr lang="en-US" sz="10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74" name="Picture 2" descr="http://blogs.brighthorizons.com/familyroom/wp-content/themes/Place/images/spin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10" y="2823306"/>
            <a:ext cx="573379" cy="57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5205005" y="3472001"/>
            <a:ext cx="3066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Please wait…</a:t>
            </a:r>
            <a:endParaRPr lang="en-US" sz="1000" kern="0" dirty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16670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35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24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157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Flowchart: Connector 52"/>
          <p:cNvSpPr/>
          <p:nvPr/>
        </p:nvSpPr>
        <p:spPr>
          <a:xfrm>
            <a:off x="4029515" y="1297900"/>
            <a:ext cx="216024" cy="21693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36972" y="1304270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rgbClr val="FFC000"/>
                </a:solidFill>
                <a:cs typeface="Arial"/>
                <a:sym typeface="Arial"/>
                <a:rtl val="0"/>
              </a:rPr>
              <a:t>CHARIBAZAAR</a:t>
            </a:r>
            <a:endParaRPr lang="en-US" sz="1600" b="1" kern="0" dirty="0">
              <a:solidFill>
                <a:srgbClr val="FFC000"/>
              </a:solidFill>
              <a:cs typeface="Arial"/>
              <a:sym typeface="Arial"/>
              <a:rtl val="0"/>
            </a:endParaRPr>
          </a:p>
        </p:txBody>
      </p:sp>
      <p:pic>
        <p:nvPicPr>
          <p:cNvPr id="55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926" y="1273396"/>
            <a:ext cx="377046" cy="37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://www.iconsdb.com/icons/preview/orange/shopping-cart-xx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9" y="1273119"/>
            <a:ext cx="383067" cy="3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3" descr="http://teionsoft.com/img/menuicon-oran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302" y="1261705"/>
            <a:ext cx="405894" cy="40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Flowchart: Connector 57"/>
          <p:cNvSpPr/>
          <p:nvPr/>
        </p:nvSpPr>
        <p:spPr>
          <a:xfrm>
            <a:off x="8049817" y="1297900"/>
            <a:ext cx="216024" cy="216932"/>
          </a:xfrm>
          <a:prstGeom prst="flowChartConnector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bg1"/>
                </a:solidFill>
                <a:sym typeface="Arial"/>
                <a:rtl val="0"/>
              </a:rPr>
              <a:t>1</a:t>
            </a:r>
            <a:endParaRPr lang="en-US" sz="1400" b="1" kern="0" dirty="0">
              <a:solidFill>
                <a:schemeClr val="bg1"/>
              </a:solidFill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958911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45045" y="1198240"/>
            <a:ext cx="3199363" cy="4895056"/>
            <a:chOff x="5045045" y="1198240"/>
            <a:chExt cx="3199363" cy="4895056"/>
          </a:xfrm>
        </p:grpSpPr>
        <p:sp>
          <p:nvSpPr>
            <p:cNvPr id="80" name="Rectangle 79"/>
            <p:cNvSpPr/>
            <p:nvPr/>
          </p:nvSpPr>
          <p:spPr>
            <a:xfrm>
              <a:off x="5045046" y="1198240"/>
              <a:ext cx="3199362" cy="4895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045046" y="1198240"/>
              <a:ext cx="3199362" cy="54879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045045" y="558768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b="1" kern="0">
                <a:solidFill>
                  <a:srgbClr val="8B81D2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89" name="Picture 2" descr="http://blogs.brighthorizons.com/familyroom/wp-content/themes/Place/images/spin.gif"/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518" y="2823306"/>
              <a:ext cx="573379" cy="573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5086740" y="2379108"/>
              <a:ext cx="3066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YEAY! We already accepted</a:t>
              </a:r>
            </a:p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your </a:t>
              </a:r>
              <a:r>
                <a:rPr lang="en-US" sz="1200" b="1" kern="0" dirty="0" smtClean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payment..</a:t>
              </a:r>
              <a:endParaRPr lang="en-US" sz="1000" kern="0" dirty="0">
                <a:solidFill>
                  <a:srgbClr val="000000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126589" y="3429000"/>
              <a:ext cx="30666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Thanks for your kindness </a:t>
              </a:r>
              <a:r>
                <a:rPr lang="en-US" sz="1200" b="1" kern="0" dirty="0" smtClean="0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</a:t>
              </a:r>
            </a:p>
            <a:p>
              <a:pPr algn="ctr"/>
              <a:endParaRPr lang="en-US" sz="1200" b="1" kern="0" dirty="0" smtClean="0">
                <a:solidFill>
                  <a:srgbClr val="000000"/>
                </a:solidFill>
                <a:cs typeface="Arial"/>
                <a:sym typeface="Wingdings" pitchFamily="2" charset="2"/>
                <a:rtl val="0"/>
              </a:endParaRPr>
            </a:p>
            <a:p>
              <a:pPr algn="ctr"/>
              <a:r>
                <a:rPr lang="en-US" sz="1200" b="1" kern="0" dirty="0" smtClean="0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As </a:t>
              </a:r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an appreciation</a:t>
              </a:r>
            </a:p>
            <a:p>
              <a:pPr algn="ctr"/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 </a:t>
              </a:r>
              <a:r>
                <a:rPr lang="en-US" sz="1200" b="1" kern="0" dirty="0" err="1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ChariFREE</a:t>
              </a:r>
              <a:r>
                <a:rPr lang="en-US" sz="1200" b="1" kern="0" dirty="0">
                  <a:solidFill>
                    <a:srgbClr val="000000"/>
                  </a:solidFill>
                  <a:cs typeface="Arial"/>
                  <a:sym typeface="Wingdings" pitchFamily="2" charset="2"/>
                  <a:rtl val="0"/>
                </a:rPr>
                <a:t> give you appreciate point </a:t>
              </a:r>
            </a:p>
            <a:p>
              <a:pPr algn="ctr"/>
              <a:endPara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endParaRPr>
            </a:p>
            <a:p>
              <a:pPr algn="ctr"/>
              <a:endPara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endParaRPr>
            </a:p>
            <a:p>
              <a:pPr algn="ctr"/>
              <a:endParaRPr lang="en-US" sz="1200" b="1" kern="0" dirty="0">
                <a:solidFill>
                  <a:srgbClr val="000000"/>
                </a:solidFill>
                <a:cs typeface="Arial"/>
                <a:sym typeface="Wingdings" pitchFamily="2" charset="2"/>
                <a:rtl val="0"/>
              </a:endParaRPr>
            </a:p>
          </p:txBody>
        </p:sp>
        <p:pic>
          <p:nvPicPr>
            <p:cNvPr id="4098" name="Picture 2" descr="http://dicas.fuiaprovado.com.br/wp-content/uploads/sites/1823/2015/05/icone-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395" y="2840973"/>
              <a:ext cx="529013" cy="529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http://blog.clutter.io/wp-content/uploads/2015/01/IconCharityLarg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776" y="4264938"/>
              <a:ext cx="453045" cy="45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013521" y="4215825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kern="0" dirty="0">
                  <a:solidFill>
                    <a:srgbClr val="92D050"/>
                  </a:solidFill>
                  <a:cs typeface="Arial"/>
                  <a:sym typeface="Arial"/>
                  <a:rtl val="0"/>
                </a:rPr>
                <a:t>500</a:t>
              </a:r>
              <a:endParaRPr lang="en-US" sz="1400" b="1" kern="0" dirty="0">
                <a:solidFill>
                  <a:srgbClr val="92D050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00731" y="1304270"/>
              <a:ext cx="1694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 smtClean="0">
                  <a:solidFill>
                    <a:srgbClr val="FFC000"/>
                  </a:solidFill>
                  <a:cs typeface="Arial"/>
                  <a:sym typeface="Arial"/>
                  <a:rtl val="0"/>
                </a:rPr>
                <a:t>CHARIBAZAAR</a:t>
              </a:r>
              <a:endParaRPr lang="en-US" sz="1600" b="1" kern="0" dirty="0">
                <a:solidFill>
                  <a:srgbClr val="FFC000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17" name="Picture 2" descr="https://cdn3.iconfinder.com/data/icons/mixed-bag-1/150/8_shop-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685" y="1273396"/>
              <a:ext cx="377046" cy="377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://www.iconsdb.com/icons/preview/orange/shopping-cart-xxl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5218" y="1273119"/>
              <a:ext cx="383067" cy="383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3" descr="http://teionsoft.com/img/menuicon-orange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061" y="1261705"/>
              <a:ext cx="405894" cy="40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Flowchart: Connector 19"/>
            <p:cNvSpPr/>
            <p:nvPr/>
          </p:nvSpPr>
          <p:spPr>
            <a:xfrm>
              <a:off x="8013576" y="1297900"/>
              <a:ext cx="216024" cy="21693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 smtClean="0">
                  <a:solidFill>
                    <a:schemeClr val="bg1"/>
                  </a:solidFill>
                  <a:sym typeface="Arial"/>
                  <a:rtl val="0"/>
                </a:rPr>
                <a:t>1</a:t>
              </a:r>
              <a:endParaRPr lang="en-US" sz="1400" b="1" kern="0" dirty="0">
                <a:solidFill>
                  <a:schemeClr val="bg1"/>
                </a:solidFill>
                <a:sym typeface="Arial"/>
                <a:rtl val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5045045" y="1747039"/>
            <a:ext cx="3199363" cy="4073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FF"/>
                </a:solidFill>
                <a:sym typeface="Arial"/>
                <a:rtl val="0"/>
              </a:rPr>
              <a:t>Payment </a:t>
            </a:r>
            <a:r>
              <a:rPr lang="en-US" sz="1400" b="1" kern="0" dirty="0">
                <a:solidFill>
                  <a:srgbClr val="FFFFFF"/>
                </a:solidFill>
                <a:sym typeface="Arial"/>
                <a:rtl val="0"/>
              </a:rPr>
              <a:t>Validation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7400" y="4876800"/>
            <a:ext cx="1600200" cy="486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Point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867400" y="5456814"/>
            <a:ext cx="1600200" cy="486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Transaction Status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26927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905172" y="76207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Messages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44" name="AutoShape 6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5" name="AutoShape 9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6" name="AutoShape 11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83075" y="1603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7" name="AutoShape 13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080319" y="3936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8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232719" y="762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0590" y="1182841"/>
            <a:ext cx="3199362" cy="4895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0590" y="1182841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91880" y="1313224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24000" y="1299592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Messages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6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816" y="1227584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owchart: Connector 16"/>
          <p:cNvSpPr/>
          <p:nvPr/>
        </p:nvSpPr>
        <p:spPr>
          <a:xfrm>
            <a:off x="3546046" y="1258308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49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385119" y="9144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039071" y="1198240"/>
            <a:ext cx="3200400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039071" y="1198240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004048" y="76215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Messages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036114" y="1334750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036114" y="1433047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36114" y="1519416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40692" y="1828800"/>
            <a:ext cx="29979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203598" y="1901580"/>
            <a:ext cx="161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messages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16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27" y="1850090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940591" y="2465420"/>
            <a:ext cx="3199362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940591" y="3231555"/>
            <a:ext cx="3199362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940591" y="3997690"/>
            <a:ext cx="3199362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940591" y="4763825"/>
            <a:ext cx="3199362" cy="766135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940591" y="5528110"/>
            <a:ext cx="3199362" cy="549787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4038600" y="2465420"/>
            <a:ext cx="99529" cy="3621558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4054836" y="2695889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48" y="2539086"/>
            <a:ext cx="638139" cy="61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19" y="3271706"/>
            <a:ext cx="566712" cy="69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8" y="4030832"/>
            <a:ext cx="680954" cy="62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78" y="4764886"/>
            <a:ext cx="637482" cy="68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"/>
          <a:stretch/>
        </p:blipFill>
        <p:spPr bwMode="auto">
          <a:xfrm>
            <a:off x="1032117" y="5562600"/>
            <a:ext cx="563745" cy="51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07666" y="5528110"/>
            <a:ext cx="1104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Bintang </a:t>
            </a:r>
            <a:r>
              <a:rPr lang="en-US" sz="1050" b="1" dirty="0" err="1" smtClean="0"/>
              <a:t>passa</a:t>
            </a:r>
            <a:endParaRPr lang="en-US" sz="105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1807666" y="4030832"/>
            <a:ext cx="7248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 smtClean="0"/>
              <a:t>Romaria</a:t>
            </a:r>
            <a:endParaRPr lang="en-US" sz="105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1807666" y="3231555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Adam </a:t>
            </a:r>
            <a:r>
              <a:rPr lang="en-US" sz="1050" b="1" dirty="0" err="1" smtClean="0"/>
              <a:t>levine</a:t>
            </a:r>
            <a:endParaRPr lang="en-US" sz="105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1807666" y="2472668"/>
            <a:ext cx="7521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 smtClean="0"/>
              <a:t>Soetedjo</a:t>
            </a:r>
            <a:endParaRPr lang="en-US" sz="1050" b="1" dirty="0"/>
          </a:p>
        </p:txBody>
      </p:sp>
      <p:sp>
        <p:nvSpPr>
          <p:cNvPr id="145" name="TextBox 144"/>
          <p:cNvSpPr txBox="1"/>
          <p:nvPr/>
        </p:nvSpPr>
        <p:spPr>
          <a:xfrm>
            <a:off x="1840528" y="4820363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 smtClean="0"/>
              <a:t>Meymey</a:t>
            </a:r>
            <a:endParaRPr 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23844" y="2667000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hh:mm</a:t>
            </a:r>
            <a:r>
              <a:rPr lang="en-US" sz="1100" dirty="0" smtClean="0"/>
              <a:t>, </a:t>
            </a:r>
            <a:r>
              <a:rPr lang="en-US" sz="1100" dirty="0" err="1" smtClean="0"/>
              <a:t>dd</a:t>
            </a:r>
            <a:r>
              <a:rPr lang="en-US" sz="1100" dirty="0" smtClean="0"/>
              <a:t>/mm/</a:t>
            </a:r>
            <a:r>
              <a:rPr lang="en-US" sz="1100" dirty="0" err="1" smtClean="0"/>
              <a:t>yy</a:t>
            </a:r>
            <a:endParaRPr lang="en-US" sz="11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828800" y="3395990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hh:mm</a:t>
            </a:r>
            <a:r>
              <a:rPr lang="en-US" sz="1100" dirty="0" smtClean="0"/>
              <a:t>, </a:t>
            </a:r>
            <a:r>
              <a:rPr lang="en-US" sz="1100" dirty="0" err="1" smtClean="0"/>
              <a:t>dd</a:t>
            </a:r>
            <a:r>
              <a:rPr lang="en-US" sz="1100" dirty="0" smtClean="0"/>
              <a:t>/mm/</a:t>
            </a:r>
            <a:r>
              <a:rPr lang="en-US" sz="1100" dirty="0" err="1" smtClean="0"/>
              <a:t>yy</a:t>
            </a:r>
            <a:endParaRPr lang="en-US" sz="1100" dirty="0"/>
          </a:p>
        </p:txBody>
      </p:sp>
      <p:sp>
        <p:nvSpPr>
          <p:cNvPr id="147" name="TextBox 146"/>
          <p:cNvSpPr txBox="1"/>
          <p:nvPr/>
        </p:nvSpPr>
        <p:spPr>
          <a:xfrm>
            <a:off x="1828800" y="4234190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hh:mm</a:t>
            </a:r>
            <a:r>
              <a:rPr lang="en-US" sz="1100" dirty="0" smtClean="0"/>
              <a:t>, </a:t>
            </a:r>
            <a:r>
              <a:rPr lang="en-US" sz="1100" dirty="0" err="1" smtClean="0"/>
              <a:t>dd</a:t>
            </a:r>
            <a:r>
              <a:rPr lang="en-US" sz="1100" dirty="0" smtClean="0"/>
              <a:t>/mm/</a:t>
            </a:r>
            <a:r>
              <a:rPr lang="en-US" sz="1100" dirty="0" err="1" smtClean="0"/>
              <a:t>yy</a:t>
            </a:r>
            <a:endParaRPr 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828800" y="4996190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hh:mm</a:t>
            </a:r>
            <a:r>
              <a:rPr lang="en-US" sz="1100" dirty="0" smtClean="0"/>
              <a:t>, </a:t>
            </a:r>
            <a:r>
              <a:rPr lang="en-US" sz="1100" dirty="0" err="1" smtClean="0"/>
              <a:t>dd</a:t>
            </a:r>
            <a:r>
              <a:rPr lang="en-US" sz="1100" dirty="0" smtClean="0"/>
              <a:t>/mm/</a:t>
            </a:r>
            <a:r>
              <a:rPr lang="en-US" sz="1100" dirty="0" err="1" smtClean="0"/>
              <a:t>yy</a:t>
            </a:r>
            <a:endParaRPr 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823844" y="5681990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hh:mm</a:t>
            </a:r>
            <a:r>
              <a:rPr lang="en-US" sz="1100" dirty="0" smtClean="0"/>
              <a:t>, </a:t>
            </a:r>
            <a:r>
              <a:rPr lang="en-US" sz="1100" dirty="0" err="1" smtClean="0"/>
              <a:t>dd</a:t>
            </a:r>
            <a:r>
              <a:rPr lang="en-US" sz="1100" dirty="0" smtClean="0"/>
              <a:t>/mm/</a:t>
            </a:r>
            <a:r>
              <a:rPr lang="en-US" sz="1100" dirty="0" err="1" smtClean="0"/>
              <a:t>yy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2928610"/>
            <a:ext cx="210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Fasdgas</a:t>
            </a:r>
            <a:r>
              <a:rPr lang="en-US" sz="1400" dirty="0" smtClean="0"/>
              <a:t> </a:t>
            </a:r>
            <a:r>
              <a:rPr lang="en-US" sz="1400" dirty="0" err="1" smtClean="0"/>
              <a:t>asdjjfiasio</a:t>
            </a:r>
            <a:r>
              <a:rPr lang="en-US" sz="1400" dirty="0" smtClean="0"/>
              <a:t> </a:t>
            </a:r>
            <a:r>
              <a:rPr lang="en-US" sz="1400" dirty="0" err="1" smtClean="0"/>
              <a:t>eaje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1" name="TextBox 150"/>
          <p:cNvSpPr txBox="1"/>
          <p:nvPr/>
        </p:nvSpPr>
        <p:spPr>
          <a:xfrm>
            <a:off x="1828800" y="3657600"/>
            <a:ext cx="210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Fasdgas</a:t>
            </a:r>
            <a:r>
              <a:rPr lang="en-US" sz="1400" dirty="0" smtClean="0"/>
              <a:t> </a:t>
            </a:r>
            <a:r>
              <a:rPr lang="en-US" sz="1400" dirty="0" err="1" smtClean="0"/>
              <a:t>asdjjfiasio</a:t>
            </a:r>
            <a:r>
              <a:rPr lang="en-US" sz="1400" dirty="0" smtClean="0"/>
              <a:t> </a:t>
            </a:r>
            <a:r>
              <a:rPr lang="en-US" sz="1400" dirty="0" err="1" smtClean="0"/>
              <a:t>eaje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4" name="TextBox 153"/>
          <p:cNvSpPr txBox="1"/>
          <p:nvPr/>
        </p:nvSpPr>
        <p:spPr>
          <a:xfrm>
            <a:off x="1828800" y="4492823"/>
            <a:ext cx="210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Fasdgas</a:t>
            </a:r>
            <a:r>
              <a:rPr lang="en-US" sz="1400" dirty="0" smtClean="0"/>
              <a:t> </a:t>
            </a:r>
            <a:r>
              <a:rPr lang="en-US" sz="1400" dirty="0" err="1" smtClean="0"/>
              <a:t>asdjjfiasio</a:t>
            </a:r>
            <a:r>
              <a:rPr lang="en-US" sz="1400" dirty="0" smtClean="0"/>
              <a:t> </a:t>
            </a:r>
            <a:r>
              <a:rPr lang="en-US" sz="1400" dirty="0" err="1" smtClean="0"/>
              <a:t>eaje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57" name="TextBox 156"/>
          <p:cNvSpPr txBox="1"/>
          <p:nvPr/>
        </p:nvSpPr>
        <p:spPr>
          <a:xfrm>
            <a:off x="1854280" y="5254823"/>
            <a:ext cx="210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Fasdgas</a:t>
            </a:r>
            <a:r>
              <a:rPr lang="en-US" sz="1400" dirty="0" smtClean="0"/>
              <a:t> </a:t>
            </a:r>
            <a:r>
              <a:rPr lang="en-US" sz="1400" dirty="0" err="1" smtClean="0"/>
              <a:t>asdjjfiasio</a:t>
            </a:r>
            <a:r>
              <a:rPr lang="en-US" sz="1400" dirty="0" smtClean="0"/>
              <a:t> </a:t>
            </a:r>
            <a:r>
              <a:rPr lang="en-US" sz="1400" dirty="0" err="1" smtClean="0"/>
              <a:t>eaje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828800" y="5867400"/>
            <a:ext cx="210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Fasdgas</a:t>
            </a:r>
            <a:r>
              <a:rPr lang="en-US" sz="1400" dirty="0" smtClean="0"/>
              <a:t> </a:t>
            </a:r>
            <a:r>
              <a:rPr lang="en-US" sz="1400" dirty="0" err="1" smtClean="0"/>
              <a:t>asdjjfiasio</a:t>
            </a:r>
            <a:r>
              <a:rPr lang="en-US" sz="1400" dirty="0" smtClean="0"/>
              <a:t> </a:t>
            </a:r>
            <a:r>
              <a:rPr lang="en-US" sz="1400" dirty="0" err="1" smtClean="0"/>
              <a:t>eaje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61" name="Rounded Rectangle 160"/>
          <p:cNvSpPr/>
          <p:nvPr/>
        </p:nvSpPr>
        <p:spPr>
          <a:xfrm>
            <a:off x="8138904" y="1769327"/>
            <a:ext cx="100567" cy="4308569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8155140" y="1999797"/>
            <a:ext cx="84162" cy="366046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105400" y="1981200"/>
            <a:ext cx="9144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46801" y="176932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/mm/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yy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7178040" y="1969233"/>
            <a:ext cx="9144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ular Callout 51"/>
          <p:cNvSpPr/>
          <p:nvPr/>
        </p:nvSpPr>
        <p:spPr>
          <a:xfrm>
            <a:off x="5303197" y="2159654"/>
            <a:ext cx="2621604" cy="768956"/>
          </a:xfrm>
          <a:prstGeom prst="wedgeRectCallout">
            <a:avLst>
              <a:gd name="adj1" fmla="val -57507"/>
              <a:gd name="adj2" fmla="val -47152"/>
            </a:avLst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373750" y="2228901"/>
            <a:ext cx="2653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Asdasfasfadsghhekwloafsajpsdmdmae</a:t>
            </a:r>
            <a:r>
              <a:rPr lang="en-US" sz="1400" dirty="0" smtClean="0"/>
              <a:t> </a:t>
            </a:r>
            <a:r>
              <a:rPr lang="en-US" sz="1400" dirty="0" err="1" smtClean="0"/>
              <a:t>asduasjkfkasjfklsam</a:t>
            </a:r>
            <a:endParaRPr lang="en-US" sz="1400" dirty="0"/>
          </a:p>
        </p:txBody>
      </p:sp>
      <p:sp>
        <p:nvSpPr>
          <p:cNvPr id="167" name="Rectangular Callout 166"/>
          <p:cNvSpPr/>
          <p:nvPr/>
        </p:nvSpPr>
        <p:spPr>
          <a:xfrm>
            <a:off x="5334000" y="3048000"/>
            <a:ext cx="2590800" cy="768956"/>
          </a:xfrm>
          <a:prstGeom prst="wedgeRectCallout">
            <a:avLst>
              <a:gd name="adj1" fmla="val 57192"/>
              <a:gd name="adj2" fmla="val 47979"/>
            </a:avLst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5271147" y="3048000"/>
            <a:ext cx="2653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Jjfjdasdalsdm</a:t>
            </a:r>
            <a:r>
              <a:rPr lang="en-US" sz="1400" dirty="0" smtClean="0"/>
              <a:t> </a:t>
            </a:r>
            <a:r>
              <a:rPr lang="en-US" sz="1400" dirty="0" err="1" smtClean="0"/>
              <a:t>ekeaemaskekae</a:t>
            </a:r>
            <a:r>
              <a:rPr lang="en-US" sz="1400" dirty="0" smtClean="0"/>
              <a:t> </a:t>
            </a:r>
            <a:r>
              <a:rPr lang="en-US" sz="1400" dirty="0" err="1" smtClean="0"/>
              <a:t>iaelaeoiaepfas</a:t>
            </a:r>
            <a:r>
              <a:rPr lang="en-US" sz="1400" dirty="0" smtClean="0"/>
              <a:t> </a:t>
            </a:r>
            <a:r>
              <a:rPr lang="en-US" sz="1400" dirty="0" err="1" smtClean="0"/>
              <a:t>eyaukseasuidhs</a:t>
            </a:r>
            <a:r>
              <a:rPr lang="en-US" sz="1400" dirty="0" smtClean="0"/>
              <a:t> </a:t>
            </a:r>
            <a:r>
              <a:rPr lang="en-US" sz="1400" dirty="0" err="1" smtClean="0"/>
              <a:t>hasihdklasld</a:t>
            </a:r>
            <a:r>
              <a:rPr lang="en-US" sz="1400" dirty="0" smtClean="0"/>
              <a:t> </a:t>
            </a:r>
            <a:r>
              <a:rPr lang="en-US" sz="1400" dirty="0" err="1" smtClean="0"/>
              <a:t>euaiupoapo</a:t>
            </a:r>
            <a:endParaRPr lang="en-US" sz="1400" dirty="0"/>
          </a:p>
        </p:txBody>
      </p:sp>
      <p:pic>
        <p:nvPicPr>
          <p:cNvPr id="169" name="Picture 5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"/>
          <a:stretch/>
        </p:blipFill>
        <p:spPr bwMode="auto">
          <a:xfrm>
            <a:off x="5544016" y="1219280"/>
            <a:ext cx="563745" cy="51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123001" y="1227664"/>
            <a:ext cx="2030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Bintang Passa</a:t>
            </a:r>
            <a:endParaRPr lang="en-US" sz="2000" b="1" dirty="0"/>
          </a:p>
        </p:txBody>
      </p:sp>
      <p:sp>
        <p:nvSpPr>
          <p:cNvPr id="59" name="Chevron 58"/>
          <p:cNvSpPr/>
          <p:nvPr/>
        </p:nvSpPr>
        <p:spPr>
          <a:xfrm rot="10800000">
            <a:off x="5088709" y="129540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5105400" y="4185941"/>
            <a:ext cx="9144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6046801" y="39740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/mm/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yy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7178040" y="4173974"/>
            <a:ext cx="9144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ular Callout 173"/>
          <p:cNvSpPr/>
          <p:nvPr/>
        </p:nvSpPr>
        <p:spPr>
          <a:xfrm>
            <a:off x="5334000" y="4343400"/>
            <a:ext cx="2621604" cy="457200"/>
          </a:xfrm>
          <a:prstGeom prst="wedgeRectCallout">
            <a:avLst>
              <a:gd name="adj1" fmla="val -57507"/>
              <a:gd name="adj2" fmla="val -47152"/>
            </a:avLst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5373750" y="4431268"/>
            <a:ext cx="2653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Asdasffdfsda</a:t>
            </a:r>
            <a:endParaRPr lang="en-US" sz="1400" dirty="0"/>
          </a:p>
        </p:txBody>
      </p:sp>
      <p:sp>
        <p:nvSpPr>
          <p:cNvPr id="177" name="Rectangular Callout 176"/>
          <p:cNvSpPr/>
          <p:nvPr/>
        </p:nvSpPr>
        <p:spPr>
          <a:xfrm>
            <a:off x="5334000" y="4876800"/>
            <a:ext cx="2621604" cy="457200"/>
          </a:xfrm>
          <a:prstGeom prst="wedgeRectCallout">
            <a:avLst>
              <a:gd name="adj1" fmla="val -57507"/>
              <a:gd name="adj2" fmla="val -47152"/>
            </a:avLst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5373750" y="4964668"/>
            <a:ext cx="2653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Asdasffdfsda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7303373" y="26670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7315200" y="456902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7315200" y="502622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77" name="Rectangular Callout 76"/>
          <p:cNvSpPr/>
          <p:nvPr/>
        </p:nvSpPr>
        <p:spPr>
          <a:xfrm>
            <a:off x="5349402" y="5430056"/>
            <a:ext cx="2590800" cy="503868"/>
          </a:xfrm>
          <a:prstGeom prst="wedgeRectCallout">
            <a:avLst>
              <a:gd name="adj1" fmla="val 57192"/>
              <a:gd name="adj2" fmla="val 47979"/>
            </a:avLst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362587" y="5443463"/>
            <a:ext cx="2653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dasdmkvkdkjef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7303373" y="57150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7315200" y="35814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973974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905172" y="76207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44" name="AutoShape 6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5" name="AutoShape 9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6" name="AutoShape 11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83075" y="1603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7" name="AutoShape 13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080319" y="3936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8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232719" y="7620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9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385119" y="91447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4994819" y="7620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251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322366" y="7620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261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474766" y="9144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grpSp>
        <p:nvGrpSpPr>
          <p:cNvPr id="2073" name="Group 2072"/>
          <p:cNvGrpSpPr/>
          <p:nvPr/>
        </p:nvGrpSpPr>
        <p:grpSpPr>
          <a:xfrm>
            <a:off x="940590" y="1182841"/>
            <a:ext cx="3199362" cy="4895056"/>
            <a:chOff x="940590" y="1182841"/>
            <a:chExt cx="3199362" cy="4895056"/>
          </a:xfrm>
        </p:grpSpPr>
        <p:sp>
          <p:nvSpPr>
            <p:cNvPr id="7" name="Rectangle 6"/>
            <p:cNvSpPr/>
            <p:nvPr/>
          </p:nvSpPr>
          <p:spPr>
            <a:xfrm>
              <a:off x="940590" y="1182841"/>
              <a:ext cx="3199362" cy="4895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 dirty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0590" y="1182841"/>
              <a:ext cx="3199362" cy="54879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91880" y="1313224"/>
              <a:ext cx="72008" cy="288032"/>
              <a:chOff x="-612576" y="2132856"/>
              <a:chExt cx="72008" cy="28803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6" name="Rectangle 35"/>
              <p:cNvSpPr/>
              <p:nvPr/>
            </p:nvSpPr>
            <p:spPr>
              <a:xfrm>
                <a:off x="-612576" y="2132856"/>
                <a:ext cx="72008" cy="7200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chemeClr val="bg2">
                      <a:lumMod val="75000"/>
                    </a:schemeClr>
                  </a:solidFill>
                  <a:sym typeface="Arial"/>
                  <a:rtl val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-612576" y="2348880"/>
                <a:ext cx="72008" cy="7200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chemeClr val="bg2">
                      <a:lumMod val="75000"/>
                    </a:schemeClr>
                  </a:solidFill>
                  <a:sym typeface="Arial"/>
                  <a:rtl val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-612576" y="2240868"/>
                <a:ext cx="72008" cy="7200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kern="0">
                  <a:solidFill>
                    <a:schemeClr val="bg2">
                      <a:lumMod val="75000"/>
                    </a:schemeClr>
                  </a:solidFill>
                  <a:sym typeface="Arial"/>
                  <a:rtl val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524000" y="1299592"/>
              <a:ext cx="9268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kern="0" dirty="0" smtClean="0">
                  <a:solidFill>
                    <a:schemeClr val="bg2">
                      <a:lumMod val="75000"/>
                    </a:schemeClr>
                  </a:solidFill>
                  <a:cs typeface="Arial"/>
                  <a:sym typeface="Arial"/>
                  <a:rtl val="0"/>
                </a:rPr>
                <a:t>Activity</a:t>
              </a:r>
              <a:endParaRPr lang="en-US" sz="1600" b="1" kern="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16" name="Picture 12" descr="http://cdn.1001freedownloads.com/vector/thumb/66735/13883136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5816" y="1227584"/>
              <a:ext cx="434150" cy="43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Flowchart: Connector 16"/>
            <p:cNvSpPr/>
            <p:nvPr/>
          </p:nvSpPr>
          <p:spPr>
            <a:xfrm>
              <a:off x="3546046" y="1258308"/>
              <a:ext cx="216024" cy="216932"/>
            </a:xfrm>
            <a:prstGeom prst="flowChartConnec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kern="0" dirty="0">
                  <a:solidFill>
                    <a:srgbClr val="FF7C80"/>
                  </a:solidFill>
                  <a:sym typeface="Arial"/>
                  <a:rtl val="0"/>
                </a:rPr>
                <a:t>2</a:t>
              </a:r>
              <a:endParaRPr lang="en-US" sz="1400" b="1" kern="0" dirty="0">
                <a:solidFill>
                  <a:srgbClr val="FF7C80"/>
                </a:solidFill>
                <a:sym typeface="Arial"/>
                <a:rtl val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036114" y="1334750"/>
              <a:ext cx="36004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036114" y="1433047"/>
              <a:ext cx="36004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36114" y="1519416"/>
              <a:ext cx="36004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952325" y="5310331"/>
              <a:ext cx="1076239" cy="76613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112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5308763"/>
              <a:ext cx="650799" cy="65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953827" y="1752600"/>
              <a:ext cx="3084773" cy="344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chemeClr val="tx1"/>
                  </a:solidFill>
                </a:rPr>
                <a:t>d</a:t>
              </a:r>
              <a:r>
                <a:rPr lang="en-US" dirty="0" err="1" smtClean="0">
                  <a:solidFill>
                    <a:schemeClr val="tx1"/>
                  </a:solidFill>
                </a:rPr>
                <a:t>d</a:t>
              </a:r>
              <a:r>
                <a:rPr lang="en-US" dirty="0" smtClean="0">
                  <a:solidFill>
                    <a:schemeClr val="tx1"/>
                  </a:solidFill>
                </a:rPr>
                <a:t>/mm/</a:t>
              </a:r>
              <a:r>
                <a:rPr lang="en-US" dirty="0" err="1" smtClean="0">
                  <a:solidFill>
                    <a:schemeClr val="tx1"/>
                  </a:solidFill>
                </a:rPr>
                <a:t>yy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81161" y="2099652"/>
              <a:ext cx="3057440" cy="633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812" y="2175452"/>
              <a:ext cx="455410" cy="45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/>
            <p:cNvSpPr txBox="1"/>
            <p:nvPr/>
          </p:nvSpPr>
          <p:spPr>
            <a:xfrm>
              <a:off x="1600200" y="2227541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340973" y="2277767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/>
                <a:t>hh:mm</a:t>
              </a:r>
              <a:endParaRPr lang="en-US" sz="1200" b="1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940590" y="3106643"/>
              <a:ext cx="3098011" cy="633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326728" y="3198912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/>
                <a:t>hh:mm</a:t>
              </a:r>
              <a:endParaRPr lang="en-US" sz="1200" b="1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953826" y="2745081"/>
              <a:ext cx="3084773" cy="344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chemeClr val="tx1"/>
                  </a:solidFill>
                </a:rPr>
                <a:t>d</a:t>
              </a:r>
              <a:r>
                <a:rPr lang="en-US" dirty="0" err="1" smtClean="0">
                  <a:solidFill>
                    <a:schemeClr val="tx1"/>
                  </a:solidFill>
                </a:rPr>
                <a:t>d</a:t>
              </a:r>
              <a:r>
                <a:rPr lang="en-US" dirty="0" smtClean="0">
                  <a:solidFill>
                    <a:schemeClr val="tx1"/>
                  </a:solidFill>
                </a:rPr>
                <a:t>/mm/</a:t>
              </a:r>
              <a:r>
                <a:rPr lang="en-US" dirty="0" err="1" smtClean="0">
                  <a:solidFill>
                    <a:schemeClr val="tx1"/>
                  </a:solidFill>
                </a:rPr>
                <a:t>yy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9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812" y="3146823"/>
              <a:ext cx="455410" cy="45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/>
            <p:cNvSpPr txBox="1"/>
            <p:nvPr/>
          </p:nvSpPr>
          <p:spPr>
            <a:xfrm>
              <a:off x="1600200" y="3198912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2028564" y="5310331"/>
              <a:ext cx="1076239" cy="76613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3080294" y="5310330"/>
              <a:ext cx="1057836" cy="76613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4038600" y="1742392"/>
              <a:ext cx="101352" cy="3566371"/>
            </a:xfrm>
            <a:prstGeom prst="round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4054836" y="2438400"/>
              <a:ext cx="83293" cy="259061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rgbClr val="FFFFFF"/>
                </a:solidFill>
                <a:sym typeface="Arial"/>
                <a:rtl val="0"/>
              </a:endParaRPr>
            </a:p>
          </p:txBody>
        </p:sp>
        <p:pic>
          <p:nvPicPr>
            <p:cNvPr id="145" name="Picture 4" descr="http://freeflaticons.net/wp-content/uploads/2014/09/runner-copy-1411788899k84g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0" y="5484337"/>
              <a:ext cx="489113" cy="489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2" name="Picture 2" descr="https://cdn3.iconfinder.com/data/icons/mixed-bag-1/150/8_shop-512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5395864"/>
              <a:ext cx="563698" cy="563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3" name="Rectangle 352"/>
            <p:cNvSpPr/>
            <p:nvPr/>
          </p:nvSpPr>
          <p:spPr>
            <a:xfrm>
              <a:off x="966914" y="3767141"/>
              <a:ext cx="3071685" cy="633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3340973" y="3862089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/>
                <a:t>hh:mm</a:t>
              </a:r>
              <a:endParaRPr lang="en-US" sz="1200" b="1" dirty="0"/>
            </a:p>
          </p:txBody>
        </p:sp>
        <p:pic>
          <p:nvPicPr>
            <p:cNvPr id="355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057" y="3810000"/>
              <a:ext cx="455410" cy="45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6" name="TextBox 355"/>
            <p:cNvSpPr txBox="1"/>
            <p:nvPr/>
          </p:nvSpPr>
          <p:spPr>
            <a:xfrm>
              <a:off x="1614445" y="3862089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953827" y="4419600"/>
              <a:ext cx="3084773" cy="344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chemeClr val="tx1"/>
                  </a:solidFill>
                </a:rPr>
                <a:t>d</a:t>
              </a:r>
              <a:r>
                <a:rPr lang="en-US" dirty="0" err="1" smtClean="0">
                  <a:solidFill>
                    <a:schemeClr val="tx1"/>
                  </a:solidFill>
                </a:rPr>
                <a:t>d</a:t>
              </a:r>
              <a:r>
                <a:rPr lang="en-US" dirty="0" smtClean="0">
                  <a:solidFill>
                    <a:schemeClr val="tx1"/>
                  </a:solidFill>
                </a:rPr>
                <a:t>/mm/</a:t>
              </a:r>
              <a:r>
                <a:rPr lang="en-US" dirty="0" err="1" smtClean="0">
                  <a:solidFill>
                    <a:schemeClr val="tx1"/>
                  </a:solidFill>
                </a:rPr>
                <a:t>yy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966914" y="4776970"/>
              <a:ext cx="3071685" cy="53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3340973" y="4871918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/>
                <a:t>hh:mm</a:t>
              </a:r>
              <a:endParaRPr lang="en-US" sz="1200" b="1" dirty="0"/>
            </a:p>
          </p:txBody>
        </p:sp>
        <p:pic>
          <p:nvPicPr>
            <p:cNvPr id="361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057" y="4819829"/>
              <a:ext cx="455410" cy="45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2" name="TextBox 361"/>
            <p:cNvSpPr txBox="1"/>
            <p:nvPr/>
          </p:nvSpPr>
          <p:spPr>
            <a:xfrm>
              <a:off x="1614445" y="487191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kern="0" dirty="0">
                  <a:solidFill>
                    <a:srgbClr val="000000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cxnSp>
          <p:nvCxnSpPr>
            <p:cNvPr id="2070" name="Straight Connector 2069"/>
            <p:cNvCxnSpPr/>
            <p:nvPr/>
          </p:nvCxnSpPr>
          <p:spPr>
            <a:xfrm>
              <a:off x="953827" y="5334000"/>
              <a:ext cx="1074737" cy="0"/>
            </a:xfrm>
            <a:prstGeom prst="line">
              <a:avLst/>
            </a:prstGeom>
            <a:ln w="66675">
              <a:solidFill>
                <a:srgbClr val="8BF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2" name="Rectangle 251"/>
          <p:cNvSpPr/>
          <p:nvPr/>
        </p:nvSpPr>
        <p:spPr>
          <a:xfrm>
            <a:off x="5030237" y="1182762"/>
            <a:ext cx="3199362" cy="4895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5030237" y="1182762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86" name="Rounded Rectangle 285"/>
          <p:cNvSpPr/>
          <p:nvPr/>
        </p:nvSpPr>
        <p:spPr>
          <a:xfrm>
            <a:off x="8128247" y="1742313"/>
            <a:ext cx="99529" cy="43445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87" name="Rounded Rectangle 286"/>
          <p:cNvSpPr/>
          <p:nvPr/>
        </p:nvSpPr>
        <p:spPr>
          <a:xfrm>
            <a:off x="8144483" y="2695810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5040935" y="5310331"/>
            <a:ext cx="1076239" cy="7661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367" name="Picture 16" descr="http://familyof3.org/wp-content/uploads/2014/10/donate-icon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610" y="5308763"/>
            <a:ext cx="650799" cy="65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" name="Rectangle 367"/>
          <p:cNvSpPr/>
          <p:nvPr/>
        </p:nvSpPr>
        <p:spPr>
          <a:xfrm>
            <a:off x="5042437" y="1752600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5069771" y="2099652"/>
            <a:ext cx="3057440" cy="6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0" name="Picture 24" descr="https://vivod008articles.files.wordpress.com/2015/07/icon__31554_action_orange_200p-fw_.png?w=6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22" y="2175452"/>
            <a:ext cx="455410" cy="4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1" name="TextBox 370"/>
          <p:cNvSpPr txBox="1"/>
          <p:nvPr/>
        </p:nvSpPr>
        <p:spPr>
          <a:xfrm>
            <a:off x="5688810" y="222754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XYZAXASA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7429583" y="2277767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373" name="Rectangle 372"/>
          <p:cNvSpPr/>
          <p:nvPr/>
        </p:nvSpPr>
        <p:spPr>
          <a:xfrm>
            <a:off x="5029200" y="3106643"/>
            <a:ext cx="3098011" cy="6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extBox 373"/>
          <p:cNvSpPr txBox="1"/>
          <p:nvPr/>
        </p:nvSpPr>
        <p:spPr>
          <a:xfrm>
            <a:off x="7415338" y="319891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375" name="Rectangle 374"/>
          <p:cNvSpPr/>
          <p:nvPr/>
        </p:nvSpPr>
        <p:spPr>
          <a:xfrm>
            <a:off x="5042436" y="2745081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6" name="Picture 24" descr="https://vivod008articles.files.wordpress.com/2015/07/icon__31554_action_orange_200p-fw_.png?w=6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22" y="3146823"/>
            <a:ext cx="455410" cy="4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7" name="TextBox 376"/>
          <p:cNvSpPr txBox="1"/>
          <p:nvPr/>
        </p:nvSpPr>
        <p:spPr>
          <a:xfrm>
            <a:off x="5688810" y="319891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XYZAXASA</a:t>
            </a:r>
          </a:p>
        </p:txBody>
      </p:sp>
      <p:sp>
        <p:nvSpPr>
          <p:cNvPr id="378" name="Rectangle 377"/>
          <p:cNvSpPr/>
          <p:nvPr/>
        </p:nvSpPr>
        <p:spPr>
          <a:xfrm>
            <a:off x="6117174" y="5310331"/>
            <a:ext cx="1076239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7168904" y="5310330"/>
            <a:ext cx="1057836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380" name="Picture 4" descr="http://freeflaticons.net/wp-content/uploads/2014/09/runner-copy-1411788899k84g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10" y="5484337"/>
            <a:ext cx="489113" cy="4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1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10" y="5395864"/>
            <a:ext cx="563698" cy="56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2" name="Rectangle 381"/>
          <p:cNvSpPr/>
          <p:nvPr/>
        </p:nvSpPr>
        <p:spPr>
          <a:xfrm>
            <a:off x="5055524" y="3767141"/>
            <a:ext cx="3071685" cy="6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TextBox 382"/>
          <p:cNvSpPr txBox="1"/>
          <p:nvPr/>
        </p:nvSpPr>
        <p:spPr>
          <a:xfrm>
            <a:off x="7429583" y="3862089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pic>
        <p:nvPicPr>
          <p:cNvPr id="384" name="Picture 24" descr="https://vivod008articles.files.wordpress.com/2015/07/icon__31554_action_orange_200p-fw_.png?w=6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67" y="3810000"/>
            <a:ext cx="455410" cy="4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5" name="TextBox 384"/>
          <p:cNvSpPr txBox="1"/>
          <p:nvPr/>
        </p:nvSpPr>
        <p:spPr>
          <a:xfrm>
            <a:off x="5703055" y="386208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XYZAXASA</a:t>
            </a:r>
          </a:p>
        </p:txBody>
      </p:sp>
      <p:sp>
        <p:nvSpPr>
          <p:cNvPr id="386" name="Rectangle 385"/>
          <p:cNvSpPr/>
          <p:nvPr/>
        </p:nvSpPr>
        <p:spPr>
          <a:xfrm>
            <a:off x="5042437" y="4419600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7" name="Rectangle 386"/>
          <p:cNvSpPr/>
          <p:nvPr/>
        </p:nvSpPr>
        <p:spPr>
          <a:xfrm>
            <a:off x="5055524" y="4776970"/>
            <a:ext cx="3071685" cy="535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TextBox 387"/>
          <p:cNvSpPr txBox="1"/>
          <p:nvPr/>
        </p:nvSpPr>
        <p:spPr>
          <a:xfrm>
            <a:off x="7429583" y="4871918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pic>
        <p:nvPicPr>
          <p:cNvPr id="389" name="Picture 24" descr="https://vivod008articles.files.wordpress.com/2015/07/icon__31554_action_orange_200p-fw_.png?w=6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67" y="4819829"/>
            <a:ext cx="455410" cy="4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0" name="TextBox 389"/>
          <p:cNvSpPr txBox="1"/>
          <p:nvPr/>
        </p:nvSpPr>
        <p:spPr>
          <a:xfrm>
            <a:off x="5703055" y="487191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XYZAXASA</a:t>
            </a:r>
          </a:p>
        </p:txBody>
      </p:sp>
      <p:cxnSp>
        <p:nvCxnSpPr>
          <p:cNvPr id="391" name="Straight Connector 390"/>
          <p:cNvCxnSpPr/>
          <p:nvPr/>
        </p:nvCxnSpPr>
        <p:spPr>
          <a:xfrm>
            <a:off x="5042437" y="5334000"/>
            <a:ext cx="1074737" cy="0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1" name="Group 2070"/>
          <p:cNvGrpSpPr/>
          <p:nvPr/>
        </p:nvGrpSpPr>
        <p:grpSpPr>
          <a:xfrm>
            <a:off x="5029200" y="1718927"/>
            <a:ext cx="3200398" cy="4367972"/>
            <a:chOff x="5052239" y="1699755"/>
            <a:chExt cx="3200398" cy="4367972"/>
          </a:xfrm>
        </p:grpSpPr>
        <p:sp>
          <p:nvSpPr>
            <p:cNvPr id="34" name="Rectangle 33"/>
            <p:cNvSpPr/>
            <p:nvPr/>
          </p:nvSpPr>
          <p:spPr>
            <a:xfrm>
              <a:off x="5065476" y="1723141"/>
              <a:ext cx="3187161" cy="43445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239" y="1699755"/>
              <a:ext cx="3197540" cy="1732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0" name="Picture 24" descr="https://vivod008articles.files.wordpress.com/2015/07/icon__31554_action_orange_200p-fw_.png?w=64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6107" y="1905000"/>
              <a:ext cx="648865" cy="648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1" name="TextBox 290"/>
            <p:cNvSpPr txBox="1"/>
            <p:nvPr/>
          </p:nvSpPr>
          <p:spPr>
            <a:xfrm>
              <a:off x="5812070" y="2653765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kern="0" dirty="0">
                  <a:solidFill>
                    <a:srgbClr val="FFFFFF"/>
                  </a:solidFill>
                  <a:cs typeface="Arial"/>
                  <a:sym typeface="Arial"/>
                  <a:rtl val="0"/>
                </a:rPr>
                <a:t>XYZAXASA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91267" y="5059737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Donate : </a:t>
              </a:r>
              <a:r>
                <a:rPr lang="en-US" dirty="0" err="1" smtClean="0"/>
                <a:t>Rp</a:t>
              </a:r>
              <a:r>
                <a:rPr lang="en-US" dirty="0" smtClean="0"/>
                <a:t> </a:t>
              </a:r>
              <a:r>
                <a:rPr lang="en-US" dirty="0" err="1" smtClean="0"/>
                <a:t>xxxxxxx</a:t>
              </a:r>
              <a:endParaRPr lang="en-US" dirty="0"/>
            </a:p>
          </p:txBody>
        </p:sp>
        <p:pic>
          <p:nvPicPr>
            <p:cNvPr id="293" name="Picture 2" descr="http://blog.clutter.io/wp-content/uploads/2015/01/IconCharityLarg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5468212"/>
              <a:ext cx="303816" cy="303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4" name="Picture 16" descr="http://familyof3.org/wp-content/uploads/2014/10/donate-icon1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661" y="5016063"/>
              <a:ext cx="376054" cy="376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5714016" y="5402696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Points  :  </a:t>
              </a:r>
              <a:r>
                <a:rPr lang="en-US" dirty="0" err="1" smtClean="0"/>
                <a:t>xxxxx</a:t>
              </a:r>
              <a:r>
                <a:rPr lang="en-US" dirty="0" smtClean="0"/>
                <a:t> </a:t>
              </a:r>
              <a:r>
                <a:rPr lang="en-US" dirty="0" err="1" smtClean="0"/>
                <a:t>pts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334000" y="4753709"/>
              <a:ext cx="1402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Your activity</a:t>
              </a:r>
              <a:endParaRPr lang="en-US" sz="1600" b="1" dirty="0"/>
            </a:p>
          </p:txBody>
        </p:sp>
        <p:cxnSp>
          <p:nvCxnSpPr>
            <p:cNvPr id="2065" name="Straight Connector 2064"/>
            <p:cNvCxnSpPr/>
            <p:nvPr/>
          </p:nvCxnSpPr>
          <p:spPr>
            <a:xfrm>
              <a:off x="5305781" y="4677588"/>
              <a:ext cx="2675746" cy="0"/>
            </a:xfrm>
            <a:prstGeom prst="line">
              <a:avLst/>
            </a:prstGeom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6" name="TextBox 2065"/>
            <p:cNvSpPr txBox="1"/>
            <p:nvPr/>
          </p:nvSpPr>
          <p:spPr>
            <a:xfrm>
              <a:off x="5304064" y="3534588"/>
              <a:ext cx="26750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Address : </a:t>
              </a:r>
              <a:r>
                <a:rPr lang="en-US" sz="1600" dirty="0" err="1" smtClean="0"/>
                <a:t>xassdasfsafassdjbjkashfioadoaf</a:t>
              </a:r>
              <a:endParaRPr lang="en-US" sz="1600" dirty="0"/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334000" y="4296588"/>
              <a:ext cx="26750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Phone number : </a:t>
              </a:r>
              <a:r>
                <a:rPr lang="en-US" sz="1600" dirty="0" smtClean="0"/>
                <a:t>085xxxx</a:t>
              </a:r>
              <a:endParaRPr lang="en-US" sz="1600" dirty="0"/>
            </a:p>
          </p:txBody>
        </p:sp>
      </p:grpSp>
      <p:sp>
        <p:nvSpPr>
          <p:cNvPr id="108" name="Chevron 107"/>
          <p:cNvSpPr/>
          <p:nvPr/>
        </p:nvSpPr>
        <p:spPr>
          <a:xfrm rot="10800000">
            <a:off x="5088709" y="129540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9" name="Picture 24" descr="https://vivod008articles.files.wordpress.com/2015/07/icon__31554_action_orange_200p-fw_.png?w=64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14" y="1235339"/>
            <a:ext cx="436282" cy="4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5941431" y="1255851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0" dirty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XYZAXASA</a:t>
            </a:r>
          </a:p>
        </p:txBody>
      </p:sp>
    </p:spTree>
    <p:extLst>
      <p:ext uri="{BB962C8B-B14F-4D97-AF65-F5344CB8AC3E}">
        <p14:creationId xmlns:p14="http://schemas.microsoft.com/office/powerpoint/2010/main" val="24640579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6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5" name="AutoShape 9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6" name="AutoShape 11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83075" y="1603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7" name="AutoShape 13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080319" y="3936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921838" y="7623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64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249385" y="76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957256" y="1183099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957256" y="1183099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3908546" y="1313482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9" name="Rectangle 168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1540666" y="1299850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Activity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74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82" y="1227842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Flowchart: Connector 174"/>
          <p:cNvSpPr/>
          <p:nvPr/>
        </p:nvSpPr>
        <p:spPr>
          <a:xfrm>
            <a:off x="3562712" y="1258566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76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401785" y="91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052780" y="133500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052780" y="1433305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052780" y="1519674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957256" y="2203727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970493" y="2550779"/>
            <a:ext cx="3071537" cy="6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3344402" y="2506444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188" name="Rectangle 187"/>
          <p:cNvSpPr/>
          <p:nvPr/>
        </p:nvSpPr>
        <p:spPr>
          <a:xfrm>
            <a:off x="960120" y="3565926"/>
            <a:ext cx="3081908" cy="6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3330157" y="35052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190" name="Rectangle 189"/>
          <p:cNvSpPr/>
          <p:nvPr/>
        </p:nvSpPr>
        <p:spPr>
          <a:xfrm>
            <a:off x="957255" y="3196208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4055266" y="1710816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4071502" y="1981200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84336" y="257045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Bike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00200" y="2859643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45.3 KM    3:45/km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" name="Picture 10" descr="http://cdn.shopify.com/s/files/1/0776/6403/t/15/assets/emc-act-run-icon-grey.png?74990911269366771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77" y="3665588"/>
            <a:ext cx="378608" cy="42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/>
          <p:cNvSpPr txBox="1"/>
          <p:nvPr/>
        </p:nvSpPr>
        <p:spPr>
          <a:xfrm>
            <a:off x="1584336" y="355359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  <p:sp>
        <p:nvSpPr>
          <p:cNvPr id="86" name="TextBox 85"/>
          <p:cNvSpPr txBox="1"/>
          <p:nvPr/>
        </p:nvSpPr>
        <p:spPr>
          <a:xfrm>
            <a:off x="4994819" y="7623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87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322366" y="76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030237" y="1183099"/>
            <a:ext cx="3199362" cy="4895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030237" y="1183099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7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474766" y="91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030237" y="1710816"/>
            <a:ext cx="3199362" cy="437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0" name="Picture 10" descr="http://cdn.shopify.com/s/files/1/0776/6403/t/15/assets/emc-act-run-icon-grey.png?74990911269366771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55371"/>
            <a:ext cx="378608" cy="42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7572" y="1168969"/>
            <a:ext cx="1861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Fido </a:t>
            </a:r>
            <a:r>
              <a:rPr lang="en-US" sz="1600" b="1" dirty="0"/>
              <a:t>T</a:t>
            </a:r>
            <a:r>
              <a:rPr lang="en-US" sz="1600" b="1" dirty="0" smtClean="0"/>
              <a:t>ria </a:t>
            </a:r>
            <a:r>
              <a:rPr lang="en-US" sz="1600" b="1" dirty="0"/>
              <a:t>B</a:t>
            </a:r>
            <a:r>
              <a:rPr lang="en-US" sz="1600" b="1" dirty="0" smtClean="0"/>
              <a:t>rahma</a:t>
            </a:r>
            <a:endParaRPr lang="en-US" sz="16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5927572" y="1363815"/>
            <a:ext cx="15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dd</a:t>
            </a:r>
            <a:r>
              <a:rPr lang="en-US" sz="1400" dirty="0" smtClean="0">
                <a:solidFill>
                  <a:schemeClr val="bg1"/>
                </a:solidFill>
              </a:rPr>
              <a:t>/mm/</a:t>
            </a:r>
            <a:r>
              <a:rPr lang="en-US" sz="1400" dirty="0" err="1" smtClean="0">
                <a:solidFill>
                  <a:schemeClr val="bg1"/>
                </a:solidFill>
              </a:rPr>
              <a:t>yy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hh:mm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6"/>
          <a:stretch/>
        </p:blipFill>
        <p:spPr bwMode="auto">
          <a:xfrm>
            <a:off x="5050113" y="1710816"/>
            <a:ext cx="3159610" cy="137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www.clickmaven.co.za/base-theme/images/icons/dark-grey/icon-troph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63" y="2908933"/>
            <a:ext cx="174919" cy="1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/>
          <p:cNvSpPr txBox="1"/>
          <p:nvPr/>
        </p:nvSpPr>
        <p:spPr>
          <a:xfrm>
            <a:off x="3279931" y="285964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0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573967" y="3842787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10.3 KM    7:45/km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6" name="Picture 4" descr="http://www.clickmaven.co.za/base-theme/images/icons/dark-grey/icon-troph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497" y="3892077"/>
            <a:ext cx="174919" cy="1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/>
          <p:cNvSpPr txBox="1"/>
          <p:nvPr/>
        </p:nvSpPr>
        <p:spPr>
          <a:xfrm>
            <a:off x="3276865" y="383634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7773" y="177070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Friends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63556" y="1763736"/>
            <a:ext cx="0" cy="37630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048000" y="177070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70493" y="2203727"/>
            <a:ext cx="307153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47321" y="2167354"/>
            <a:ext cx="1507946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953827" y="5334000"/>
            <a:ext cx="1074737" cy="0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956692" y="4215769"/>
            <a:ext cx="3081908" cy="6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/>
          <p:cNvSpPr txBox="1"/>
          <p:nvPr/>
        </p:nvSpPr>
        <p:spPr>
          <a:xfrm>
            <a:off x="3326729" y="415504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211" name="TextBox 210"/>
          <p:cNvSpPr txBox="1"/>
          <p:nvPr/>
        </p:nvSpPr>
        <p:spPr>
          <a:xfrm>
            <a:off x="1580908" y="420344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Bike</a:t>
            </a:r>
            <a:endParaRPr lang="en-US" b="1" dirty="0"/>
          </a:p>
        </p:txBody>
      </p:sp>
      <p:sp>
        <p:nvSpPr>
          <p:cNvPr id="212" name="TextBox 211"/>
          <p:cNvSpPr txBox="1"/>
          <p:nvPr/>
        </p:nvSpPr>
        <p:spPr>
          <a:xfrm>
            <a:off x="1570539" y="4492630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98.3 KM    2:15/km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13" name="Picture 4" descr="http://www.clickmaven.co.za/base-theme/images/icons/dark-grey/icon-troph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69" y="4541920"/>
            <a:ext cx="174919" cy="1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3273437" y="448619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0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15" name="Picture 18" descr="http://icongal.com/gallery/image/5904/cycle_bik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36" y="4248769"/>
            <a:ext cx="491764" cy="4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" name="Rectangle 216"/>
          <p:cNvSpPr/>
          <p:nvPr/>
        </p:nvSpPr>
        <p:spPr>
          <a:xfrm>
            <a:off x="956692" y="4861326"/>
            <a:ext cx="3081908" cy="6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/>
          <p:cNvSpPr txBox="1"/>
          <p:nvPr/>
        </p:nvSpPr>
        <p:spPr>
          <a:xfrm>
            <a:off x="3326729" y="48006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pic>
        <p:nvPicPr>
          <p:cNvPr id="219" name="Picture 10" descr="http://cdn.shopify.com/s/files/1/0776/6403/t/15/assets/emc-act-run-icon-grey.png?74990911269366771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49" y="4960988"/>
            <a:ext cx="378608" cy="42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extBox 219"/>
          <p:cNvSpPr txBox="1"/>
          <p:nvPr/>
        </p:nvSpPr>
        <p:spPr>
          <a:xfrm>
            <a:off x="1580908" y="484899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</a:t>
            </a:r>
            <a:endParaRPr lang="en-US" b="1" dirty="0"/>
          </a:p>
        </p:txBody>
      </p:sp>
      <p:sp>
        <p:nvSpPr>
          <p:cNvPr id="221" name="TextBox 220"/>
          <p:cNvSpPr txBox="1"/>
          <p:nvPr/>
        </p:nvSpPr>
        <p:spPr>
          <a:xfrm>
            <a:off x="1570539" y="5138187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10.3 KM    7:45/km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2" name="Picture 4" descr="http://www.clickmaven.co.za/base-theme/images/icons/dark-grey/icon-troph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69" y="5187477"/>
            <a:ext cx="174919" cy="1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TextBox 222"/>
          <p:cNvSpPr txBox="1"/>
          <p:nvPr/>
        </p:nvSpPr>
        <p:spPr>
          <a:xfrm>
            <a:off x="3273437" y="513174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952325" y="5310331"/>
            <a:ext cx="1076239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65" name="Picture 16" descr="http://familyof3.org/wp-content/uploads/2014/10/donate-icon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08763"/>
            <a:ext cx="650799" cy="65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 170"/>
          <p:cNvSpPr/>
          <p:nvPr/>
        </p:nvSpPr>
        <p:spPr>
          <a:xfrm>
            <a:off x="2028564" y="5310331"/>
            <a:ext cx="1076239" cy="7661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080294" y="5310330"/>
            <a:ext cx="1057836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86" name="Picture 4" descr="http://freeflaticons.net/wp-content/uploads/2014/09/runner-copy-1411788899k84g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484337"/>
            <a:ext cx="489113" cy="4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395864"/>
            <a:ext cx="563698" cy="56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Straight Connector 223"/>
          <p:cNvCxnSpPr/>
          <p:nvPr/>
        </p:nvCxnSpPr>
        <p:spPr>
          <a:xfrm>
            <a:off x="2034018" y="5334000"/>
            <a:ext cx="1074737" cy="0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://i-city.my/splash-images/icons/service-icon-shar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34" y="2667000"/>
            <a:ext cx="363834" cy="3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5041458" y="4116467"/>
            <a:ext cx="3068736" cy="4724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://www.iconsdb.com/icons/preview/orange/facebook-like-4-xxl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2" y="4166771"/>
            <a:ext cx="372844" cy="3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410200" y="4174346"/>
            <a:ext cx="31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41810" y="3081120"/>
            <a:ext cx="3070528" cy="10369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/>
          <p:cNvCxnSpPr>
            <a:stCxn id="31" idx="0"/>
            <a:endCxn id="31" idx="2"/>
          </p:cNvCxnSpPr>
          <p:nvPr/>
        </p:nvCxnSpPr>
        <p:spPr>
          <a:xfrm>
            <a:off x="6577074" y="3081120"/>
            <a:ext cx="0" cy="103691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endCxn id="31" idx="3"/>
          </p:cNvCxnSpPr>
          <p:nvPr/>
        </p:nvCxnSpPr>
        <p:spPr>
          <a:xfrm>
            <a:off x="5030237" y="3599577"/>
            <a:ext cx="3082101" cy="1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5440619" y="30628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Distance :</a:t>
            </a:r>
            <a:endParaRPr lang="en-US" sz="1050" dirty="0"/>
          </a:p>
        </p:txBody>
      </p:sp>
      <p:sp>
        <p:nvSpPr>
          <p:cNvPr id="247" name="TextBox 246"/>
          <p:cNvSpPr txBox="1"/>
          <p:nvPr/>
        </p:nvSpPr>
        <p:spPr>
          <a:xfrm>
            <a:off x="7075746" y="3048000"/>
            <a:ext cx="5581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Time :</a:t>
            </a:r>
            <a:endParaRPr lang="en-US" sz="1050" dirty="0"/>
          </a:p>
        </p:txBody>
      </p:sp>
      <p:sp>
        <p:nvSpPr>
          <p:cNvPr id="248" name="TextBox 247"/>
          <p:cNvSpPr txBox="1"/>
          <p:nvPr/>
        </p:nvSpPr>
        <p:spPr>
          <a:xfrm>
            <a:off x="5417375" y="3574861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Avg. pace :</a:t>
            </a:r>
            <a:endParaRPr lang="en-US" sz="1050" dirty="0"/>
          </a:p>
        </p:txBody>
      </p:sp>
      <p:sp>
        <p:nvSpPr>
          <p:cNvPr id="249" name="TextBox 248"/>
          <p:cNvSpPr txBox="1"/>
          <p:nvPr/>
        </p:nvSpPr>
        <p:spPr>
          <a:xfrm>
            <a:off x="6995596" y="3574861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</a:t>
            </a:r>
            <a:r>
              <a:rPr lang="en-US" sz="1050" dirty="0" smtClean="0"/>
              <a:t>alories:</a:t>
            </a:r>
            <a:endParaRPr lang="en-US" sz="1050" dirty="0"/>
          </a:p>
        </p:txBody>
      </p:sp>
      <p:pic>
        <p:nvPicPr>
          <p:cNvPr id="136" name="Picture 18" descr="http://icongal.com/gallery/image/5904/cycle_bik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36" y="2576861"/>
            <a:ext cx="491764" cy="4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Chevron 142"/>
          <p:cNvSpPr/>
          <p:nvPr/>
        </p:nvSpPr>
        <p:spPr>
          <a:xfrm rot="10800000">
            <a:off x="5088709" y="129540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8110194" y="1711546"/>
            <a:ext cx="99529" cy="43445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8126430" y="2665043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537" y="4134115"/>
            <a:ext cx="422362" cy="4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11" y="4121713"/>
            <a:ext cx="358454" cy="437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916" y="4093876"/>
            <a:ext cx="521753" cy="48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75" y="4091967"/>
            <a:ext cx="435016" cy="46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1" name="Straight Connector 160"/>
          <p:cNvCxnSpPr/>
          <p:nvPr/>
        </p:nvCxnSpPr>
        <p:spPr>
          <a:xfrm>
            <a:off x="5779566" y="4107130"/>
            <a:ext cx="0" cy="475339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136864" y="4714589"/>
            <a:ext cx="2868846" cy="779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>
            <a:off x="6592447" y="5601678"/>
            <a:ext cx="1392660" cy="371772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  <a:rtl val="0"/>
              </a:rPr>
              <a:t>COMMENT</a:t>
            </a:r>
            <a:endParaRPr lang="en-US" sz="1400" b="1" kern="0" dirty="0">
              <a:solidFill>
                <a:schemeClr val="tx1">
                  <a:lumMod val="85000"/>
                  <a:lumOff val="15000"/>
                </a:schemeClr>
              </a:solidFill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999028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6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5" name="AutoShape 9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6" name="AutoShape 11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83075" y="1603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7" name="AutoShape 13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080319" y="3936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921838" y="7623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64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249385" y="76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957256" y="1183099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957256" y="1183099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3908546" y="1313482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9" name="Rectangle 168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1540666" y="1299850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Activity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74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82" y="1227842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Flowchart: Connector 174"/>
          <p:cNvSpPr/>
          <p:nvPr/>
        </p:nvSpPr>
        <p:spPr>
          <a:xfrm>
            <a:off x="3562712" y="1258566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76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401785" y="91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052780" y="133500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052780" y="1433305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052780" y="1519674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957256" y="2203727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970493" y="2550779"/>
            <a:ext cx="3071537" cy="63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TextBox 186"/>
          <p:cNvSpPr txBox="1"/>
          <p:nvPr/>
        </p:nvSpPr>
        <p:spPr>
          <a:xfrm>
            <a:off x="3344402" y="2506444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188" name="Rectangle 187"/>
          <p:cNvSpPr/>
          <p:nvPr/>
        </p:nvSpPr>
        <p:spPr>
          <a:xfrm>
            <a:off x="970492" y="3565926"/>
            <a:ext cx="3071535" cy="63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3330157" y="35052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190" name="Rectangle 189"/>
          <p:cNvSpPr/>
          <p:nvPr/>
        </p:nvSpPr>
        <p:spPr>
          <a:xfrm>
            <a:off x="957255" y="3196208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4055266" y="1710816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4071502" y="1981200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6231" y="2859643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45.3 KM    3:45/km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5" name="Picture 10" descr="http://cdn.shopify.com/s/files/1/0776/6403/t/15/assets/emc-act-run-icon-grey.png?74990911269366771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89870"/>
            <a:ext cx="247963" cy="27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4994819" y="7623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87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322366" y="76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030237" y="1183099"/>
            <a:ext cx="3199362" cy="4895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030237" y="1183099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97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474766" y="91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030237" y="1710816"/>
            <a:ext cx="3199362" cy="4376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27572" y="114300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Romaria</a:t>
            </a:r>
            <a:endParaRPr lang="en-US" sz="16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6172200" y="1398307"/>
            <a:ext cx="15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dd</a:t>
            </a:r>
            <a:r>
              <a:rPr lang="en-US" sz="1400" dirty="0" smtClean="0">
                <a:solidFill>
                  <a:schemeClr val="bg1"/>
                </a:solidFill>
              </a:rPr>
              <a:t>/mm/</a:t>
            </a:r>
            <a:r>
              <a:rPr lang="en-US" sz="1400" dirty="0" err="1" smtClean="0">
                <a:solidFill>
                  <a:schemeClr val="bg1"/>
                </a:solidFill>
              </a:rPr>
              <a:t>yy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hh:mm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26"/>
          <a:stretch/>
        </p:blipFill>
        <p:spPr bwMode="auto">
          <a:xfrm>
            <a:off x="5050113" y="1710816"/>
            <a:ext cx="3159610" cy="137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www.clickmaven.co.za/base-theme/images/icons/dark-grey/icon-troph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594" y="2908933"/>
            <a:ext cx="174919" cy="1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/>
          <p:cNvSpPr txBox="1"/>
          <p:nvPr/>
        </p:nvSpPr>
        <p:spPr>
          <a:xfrm>
            <a:off x="3785962" y="285964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0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67773" y="177070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Friends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56937" y="1763736"/>
            <a:ext cx="0" cy="37630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048000" y="177070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70493" y="2203727"/>
            <a:ext cx="307153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90600" y="2167354"/>
            <a:ext cx="1566337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953827" y="5334000"/>
            <a:ext cx="1074737" cy="0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970492" y="4203442"/>
            <a:ext cx="3068107" cy="6455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/>
          <p:cNvSpPr txBox="1"/>
          <p:nvPr/>
        </p:nvSpPr>
        <p:spPr>
          <a:xfrm>
            <a:off x="3326729" y="4155043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sp>
        <p:nvSpPr>
          <p:cNvPr id="217" name="Rectangle 216"/>
          <p:cNvSpPr/>
          <p:nvPr/>
        </p:nvSpPr>
        <p:spPr>
          <a:xfrm>
            <a:off x="956692" y="4861326"/>
            <a:ext cx="3081908" cy="633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/>
          <p:cNvSpPr txBox="1"/>
          <p:nvPr/>
        </p:nvSpPr>
        <p:spPr>
          <a:xfrm>
            <a:off x="3326729" y="4800600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hh:mm</a:t>
            </a:r>
            <a:endParaRPr lang="en-US" sz="1200" b="1" dirty="0"/>
          </a:p>
        </p:txBody>
      </p:sp>
      <p:pic>
        <p:nvPicPr>
          <p:cNvPr id="1030" name="Picture 6" descr="http://i-city.my/splash-images/icons/service-icon-shar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934" y="2667000"/>
            <a:ext cx="363834" cy="36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5041458" y="4116467"/>
            <a:ext cx="3068736" cy="4724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://www.iconsdb.com/icons/preview/orange/facebook-like-4-xx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2" y="4166771"/>
            <a:ext cx="372844" cy="3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410200" y="4174346"/>
            <a:ext cx="31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41810" y="3081120"/>
            <a:ext cx="3070528" cy="10369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3" name="Straight Connector 242"/>
          <p:cNvCxnSpPr>
            <a:stCxn id="31" idx="0"/>
            <a:endCxn id="31" idx="2"/>
          </p:cNvCxnSpPr>
          <p:nvPr/>
        </p:nvCxnSpPr>
        <p:spPr>
          <a:xfrm>
            <a:off x="6577074" y="3081120"/>
            <a:ext cx="0" cy="1036915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endCxn id="31" idx="3"/>
          </p:cNvCxnSpPr>
          <p:nvPr/>
        </p:nvCxnSpPr>
        <p:spPr>
          <a:xfrm>
            <a:off x="5030237" y="3599577"/>
            <a:ext cx="3082101" cy="1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5440619" y="30628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Distance :</a:t>
            </a:r>
            <a:endParaRPr lang="en-US" sz="1050" dirty="0"/>
          </a:p>
        </p:txBody>
      </p:sp>
      <p:sp>
        <p:nvSpPr>
          <p:cNvPr id="247" name="TextBox 246"/>
          <p:cNvSpPr txBox="1"/>
          <p:nvPr/>
        </p:nvSpPr>
        <p:spPr>
          <a:xfrm>
            <a:off x="7075746" y="3048000"/>
            <a:ext cx="5581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Time :</a:t>
            </a:r>
            <a:endParaRPr lang="en-US" sz="1050" dirty="0"/>
          </a:p>
        </p:txBody>
      </p:sp>
      <p:sp>
        <p:nvSpPr>
          <p:cNvPr id="248" name="TextBox 247"/>
          <p:cNvSpPr txBox="1"/>
          <p:nvPr/>
        </p:nvSpPr>
        <p:spPr>
          <a:xfrm>
            <a:off x="5417375" y="3574861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Avg. pace :</a:t>
            </a:r>
            <a:endParaRPr lang="en-US" sz="1050" dirty="0"/>
          </a:p>
        </p:txBody>
      </p:sp>
      <p:sp>
        <p:nvSpPr>
          <p:cNvPr id="249" name="TextBox 248"/>
          <p:cNvSpPr txBox="1"/>
          <p:nvPr/>
        </p:nvSpPr>
        <p:spPr>
          <a:xfrm>
            <a:off x="6995596" y="3574861"/>
            <a:ext cx="7184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</a:t>
            </a:r>
            <a:r>
              <a:rPr lang="en-US" sz="1050" dirty="0" smtClean="0"/>
              <a:t>alories:</a:t>
            </a:r>
            <a:endParaRPr lang="en-US" sz="1050" dirty="0"/>
          </a:p>
        </p:txBody>
      </p:sp>
      <p:pic>
        <p:nvPicPr>
          <p:cNvPr id="136" name="Picture 18" descr="http://icongal.com/gallery/image/5904/cycle_bik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33667"/>
            <a:ext cx="290533" cy="2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Chevron 142"/>
          <p:cNvSpPr/>
          <p:nvPr/>
        </p:nvSpPr>
        <p:spPr>
          <a:xfrm rot="10800000">
            <a:off x="5088709" y="129540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8110194" y="1711546"/>
            <a:ext cx="99529" cy="4344586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8126430" y="2665043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5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537" y="4134115"/>
            <a:ext cx="422362" cy="4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11" y="4121713"/>
            <a:ext cx="358454" cy="437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091967"/>
            <a:ext cx="435016" cy="46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1" name="Straight Connector 160"/>
          <p:cNvCxnSpPr/>
          <p:nvPr/>
        </p:nvCxnSpPr>
        <p:spPr>
          <a:xfrm>
            <a:off x="5779566" y="4107130"/>
            <a:ext cx="0" cy="475339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136864" y="4714589"/>
            <a:ext cx="2868846" cy="779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>
            <a:off x="6592447" y="5601678"/>
            <a:ext cx="1392660" cy="371772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  <a:rtl val="0"/>
              </a:rPr>
              <a:t>COMMENT</a:t>
            </a:r>
            <a:endParaRPr lang="en-US" sz="1400" b="1" kern="0" dirty="0">
              <a:solidFill>
                <a:schemeClr val="tx1">
                  <a:lumMod val="85000"/>
                  <a:lumOff val="15000"/>
                </a:schemeClr>
              </a:solidFill>
              <a:sym typeface="Arial"/>
              <a:rtl val="0"/>
            </a:endParaRPr>
          </a:p>
        </p:txBody>
      </p:sp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31" y="2590800"/>
            <a:ext cx="441734" cy="53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1642744" y="2587823"/>
            <a:ext cx="163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Adam </a:t>
            </a:r>
            <a:r>
              <a:rPr lang="en-US" sz="1400" b="1" dirty="0"/>
              <a:t>L</a:t>
            </a:r>
            <a:r>
              <a:rPr lang="en-US" sz="1400" b="1" dirty="0" smtClean="0"/>
              <a:t>evine</a:t>
            </a:r>
            <a:endParaRPr lang="en-US" sz="140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2103800" y="3837801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.3 KM   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6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:45/km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0" name="Picture 4" descr="http://www.clickmaven.co.za/base-theme/images/icons/dark-grey/icon-troph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3" y="3887091"/>
            <a:ext cx="174919" cy="1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3783531" y="38378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0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 flipH="1">
            <a:off x="1640313" y="3547930"/>
            <a:ext cx="163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Soetedjo</a:t>
            </a:r>
            <a:endParaRPr lang="en-US" sz="1400" b="1" dirty="0"/>
          </a:p>
        </p:txBody>
      </p:sp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22" y="3599578"/>
            <a:ext cx="509745" cy="49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47" y="4262473"/>
            <a:ext cx="521753" cy="48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" name="TextBox 116"/>
          <p:cNvSpPr txBox="1"/>
          <p:nvPr/>
        </p:nvSpPr>
        <p:spPr>
          <a:xfrm flipH="1">
            <a:off x="1630751" y="4205123"/>
            <a:ext cx="163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Romaria</a:t>
            </a:r>
            <a:endParaRPr lang="en-US" sz="14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2089243" y="4523601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98.6 KM    3:50/km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9" name="Picture 4" descr="http://www.clickmaven.co.za/base-theme/images/icons/dark-grey/icon-troph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606" y="4572891"/>
            <a:ext cx="174919" cy="1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/>
          <p:cNvSpPr txBox="1"/>
          <p:nvPr/>
        </p:nvSpPr>
        <p:spPr>
          <a:xfrm>
            <a:off x="3768974" y="45236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0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1" name="Picture 18" descr="http://icongal.com/gallery/image/5904/cycle_bik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12" y="4497625"/>
            <a:ext cx="290533" cy="2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/>
          <p:cNvSpPr txBox="1"/>
          <p:nvPr/>
        </p:nvSpPr>
        <p:spPr>
          <a:xfrm flipH="1">
            <a:off x="1619104" y="4890923"/>
            <a:ext cx="1633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Meymey</a:t>
            </a:r>
            <a:endParaRPr lang="en-US" sz="14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2057400" y="5181600"/>
            <a:ext cx="1476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98.6 KM    3:50/km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5" name="Picture 4" descr="http://www.clickmaven.co.za/base-theme/images/icons/dark-grey/icon-troph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959" y="5258691"/>
            <a:ext cx="174919" cy="17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/>
          <p:cNvSpPr txBox="1"/>
          <p:nvPr/>
        </p:nvSpPr>
        <p:spPr>
          <a:xfrm>
            <a:off x="3757327" y="52094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0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7" name="Picture 18" descr="http://icongal.com/gallery/image/5904/cycle_bik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965" y="5183425"/>
            <a:ext cx="290533" cy="2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 170"/>
          <p:cNvSpPr/>
          <p:nvPr/>
        </p:nvSpPr>
        <p:spPr>
          <a:xfrm>
            <a:off x="2028564" y="5310331"/>
            <a:ext cx="1076239" cy="7661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080294" y="5310330"/>
            <a:ext cx="1057836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86" name="Picture 4" descr="http://freeflaticons.net/wp-content/uploads/2014/09/runner-copy-1411788899k84g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484337"/>
            <a:ext cx="489113" cy="4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395864"/>
            <a:ext cx="563698" cy="56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Straight Connector 223"/>
          <p:cNvCxnSpPr/>
          <p:nvPr/>
        </p:nvCxnSpPr>
        <p:spPr>
          <a:xfrm>
            <a:off x="2034018" y="5334000"/>
            <a:ext cx="1074737" cy="0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81" y="4920641"/>
            <a:ext cx="458719" cy="48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Rectangle 161"/>
          <p:cNvSpPr/>
          <p:nvPr/>
        </p:nvSpPr>
        <p:spPr>
          <a:xfrm>
            <a:off x="952325" y="5310331"/>
            <a:ext cx="1076239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65" name="Picture 16" descr="http://familyof3.org/wp-content/uploads/2014/10/donate-icon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08763"/>
            <a:ext cx="650799" cy="65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19" y="1203763"/>
            <a:ext cx="521753" cy="48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18" descr="http://icongal.com/gallery/image/5904/cycle_bike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027" y="1438027"/>
            <a:ext cx="238373" cy="2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51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"/>
          <a:stretch/>
        </p:blipFill>
        <p:spPr bwMode="auto">
          <a:xfrm>
            <a:off x="6843930" y="4114800"/>
            <a:ext cx="471270" cy="43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6002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6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5" name="AutoShape 9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6" name="AutoShape 11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83075" y="1603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47" name="AutoShape 13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080319" y="3936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921838" y="7623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164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249385" y="76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957256" y="1183099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957256" y="1183099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3908546" y="1313482"/>
            <a:ext cx="72008" cy="288032"/>
            <a:chOff x="-612576" y="2132856"/>
            <a:chExt cx="72008" cy="2880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9" name="Rectangle 168"/>
            <p:cNvSpPr/>
            <p:nvPr/>
          </p:nvSpPr>
          <p:spPr>
            <a:xfrm>
              <a:off x="-612576" y="2132856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-612576" y="2348880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-612576" y="2240868"/>
              <a:ext cx="72008" cy="7200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kern="0">
                <a:solidFill>
                  <a:schemeClr val="bg2">
                    <a:lumMod val="75000"/>
                  </a:schemeClr>
                </a:solidFill>
                <a:sym typeface="Arial"/>
                <a:rtl val="0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1540666" y="1299850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kern="0" dirty="0" smtClean="0">
                <a:solidFill>
                  <a:schemeClr val="bg2">
                    <a:lumMod val="75000"/>
                  </a:schemeClr>
                </a:solidFill>
                <a:cs typeface="Arial"/>
                <a:sym typeface="Arial"/>
                <a:rtl val="0"/>
              </a:rPr>
              <a:t>Activity</a:t>
            </a:r>
            <a:endParaRPr lang="en-US" sz="1600" b="1" kern="0" dirty="0">
              <a:solidFill>
                <a:schemeClr val="bg2">
                  <a:lumMod val="75000"/>
                </a:schemeClr>
              </a:solidFill>
              <a:cs typeface="Arial"/>
              <a:sym typeface="Arial"/>
              <a:rtl val="0"/>
            </a:endParaRPr>
          </a:p>
        </p:txBody>
      </p:sp>
      <p:pic>
        <p:nvPicPr>
          <p:cNvPr id="174" name="Picture 12" descr="http://cdn.1001freedownloads.com/vector/thumb/66735/13883136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82" y="1227842"/>
            <a:ext cx="434150" cy="4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Flowchart: Connector 174"/>
          <p:cNvSpPr/>
          <p:nvPr/>
        </p:nvSpPr>
        <p:spPr>
          <a:xfrm>
            <a:off x="3562712" y="1258566"/>
            <a:ext cx="216024" cy="216932"/>
          </a:xfrm>
          <a:prstGeom prst="flowChartConnector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kern="0" dirty="0">
                <a:solidFill>
                  <a:srgbClr val="FF7C80"/>
                </a:solidFill>
                <a:sym typeface="Arial"/>
                <a:rtl val="0"/>
              </a:rPr>
              <a:t>2</a:t>
            </a:r>
            <a:endParaRPr lang="en-US" sz="1400" b="1" kern="0" dirty="0">
              <a:solidFill>
                <a:srgbClr val="FF7C80"/>
              </a:solidFill>
              <a:sym typeface="Arial"/>
              <a:rtl val="0"/>
            </a:endParaRPr>
          </a:p>
        </p:txBody>
      </p:sp>
      <p:sp>
        <p:nvSpPr>
          <p:cNvPr id="176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1401785" y="91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052780" y="1335008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052780" y="1433305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052780" y="1519674"/>
            <a:ext cx="360040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957256" y="2795770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970493" y="3176770"/>
            <a:ext cx="3071537" cy="63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970492" y="4623936"/>
            <a:ext cx="3071535" cy="6332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990600" y="4267200"/>
            <a:ext cx="3084773" cy="34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/mm/</a:t>
            </a:r>
            <a:r>
              <a:rPr lang="en-US" dirty="0" err="1" smtClean="0">
                <a:solidFill>
                  <a:schemeClr val="tx1"/>
                </a:solidFill>
              </a:rPr>
              <a:t>yy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4055266" y="1710816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4071502" y="2514600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94819" y="76233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kern="0" dirty="0" smtClean="0">
                <a:solidFill>
                  <a:srgbClr val="FFFFFF"/>
                </a:solidFill>
                <a:cs typeface="Arial"/>
                <a:sym typeface="Arial"/>
                <a:rtl val="0"/>
              </a:rPr>
              <a:t>ACTIVITY</a:t>
            </a:r>
            <a:endParaRPr lang="en-US" sz="1400" b="1" kern="0" dirty="0">
              <a:solidFill>
                <a:srgbClr val="FFFFFF"/>
              </a:solidFill>
              <a:cs typeface="Arial"/>
              <a:sym typeface="Arial"/>
              <a:rtl val="0"/>
            </a:endParaRPr>
          </a:p>
        </p:txBody>
      </p:sp>
      <p:sp>
        <p:nvSpPr>
          <p:cNvPr id="87" name="AutoShape 15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322366" y="76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sp>
        <p:nvSpPr>
          <p:cNvPr id="97" name="AutoShape 17" descr="http://www.iconarchive.com/download/i60690/double-j-design/origami-colored-pencil/red-home.ico"/>
          <p:cNvSpPr>
            <a:spLocks noChangeAspect="1" noChangeArrowheads="1"/>
          </p:cNvSpPr>
          <p:nvPr/>
        </p:nvSpPr>
        <p:spPr bwMode="auto">
          <a:xfrm>
            <a:off x="5550966" y="91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kern="0">
              <a:solidFill>
                <a:srgbClr val="000000"/>
              </a:solidFill>
              <a:cs typeface="Arial"/>
              <a:sym typeface="Arial"/>
              <a:rtl val="0"/>
            </a:endParaRPr>
          </a:p>
        </p:txBody>
      </p:sp>
      <p:cxnSp>
        <p:nvCxnSpPr>
          <p:cNvPr id="192" name="Straight Connector 191"/>
          <p:cNvCxnSpPr/>
          <p:nvPr/>
        </p:nvCxnSpPr>
        <p:spPr>
          <a:xfrm>
            <a:off x="953827" y="5391365"/>
            <a:ext cx="1074737" cy="0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84189" y="3220704"/>
            <a:ext cx="622396" cy="540857"/>
            <a:chOff x="-2286000" y="1828800"/>
            <a:chExt cx="838200" cy="736454"/>
          </a:xfrm>
        </p:grpSpPr>
        <p:sp>
          <p:nvSpPr>
            <p:cNvPr id="6" name="Rectangle 5"/>
            <p:cNvSpPr/>
            <p:nvPr/>
          </p:nvSpPr>
          <p:spPr>
            <a:xfrm>
              <a:off x="-2286000" y="1828800"/>
              <a:ext cx="838200" cy="736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Multiply 6"/>
            <p:cNvSpPr/>
            <p:nvPr/>
          </p:nvSpPr>
          <p:spPr>
            <a:xfrm>
              <a:off x="-2286000" y="1862460"/>
              <a:ext cx="838200" cy="64045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73779" y="3188438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Abcdafagasgasd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752600" y="3481570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</a:rPr>
              <a:t>Rp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</a:rPr>
              <a:t>xxxxxxxx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 ,-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131074" y="4682980"/>
            <a:ext cx="622396" cy="540857"/>
            <a:chOff x="-2286000" y="1828800"/>
            <a:chExt cx="838200" cy="736454"/>
          </a:xfrm>
        </p:grpSpPr>
        <p:sp>
          <p:nvSpPr>
            <p:cNvPr id="151" name="Rectangle 150"/>
            <p:cNvSpPr/>
            <p:nvPr/>
          </p:nvSpPr>
          <p:spPr>
            <a:xfrm>
              <a:off x="-2286000" y="1828800"/>
              <a:ext cx="838200" cy="736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Multiply 153"/>
            <p:cNvSpPr/>
            <p:nvPr/>
          </p:nvSpPr>
          <p:spPr>
            <a:xfrm>
              <a:off x="-2286000" y="1862460"/>
              <a:ext cx="838200" cy="64045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1820664" y="4650714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sdsafasgaflldlada</a:t>
            </a:r>
            <a:endParaRPr lang="en-US" sz="1600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1799485" y="4943846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</a:rPr>
              <a:t>Rp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</a:rPr>
              <a:t>xxxxxxxx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 ,-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770033" y="537287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</a:rPr>
              <a:t>Rp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 213.000,-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780223" y="527314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>
                    <a:lumMod val="75000"/>
                  </a:schemeClr>
                </a:solidFill>
              </a:rPr>
              <a:t>Rp</a:t>
            </a:r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 150.000,-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2325" y="5291496"/>
            <a:ext cx="1076239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65" name="Picture 16" descr="http://familyof3.org/wp-content/uploads/2014/10/donate-ico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89928"/>
            <a:ext cx="650799" cy="65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 170"/>
          <p:cNvSpPr/>
          <p:nvPr/>
        </p:nvSpPr>
        <p:spPr>
          <a:xfrm>
            <a:off x="2028564" y="5291496"/>
            <a:ext cx="1076239" cy="76613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080294" y="5311030"/>
            <a:ext cx="1057836" cy="74660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186" name="Picture 4" descr="http://freeflaticons.net/wp-content/uploads/2014/09/runner-copy-1411788899k84g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465502"/>
            <a:ext cx="489113" cy="4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2" descr="https://cdn3.iconfinder.com/data/icons/mixed-bag-1/150/8_shop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502" y="5391365"/>
            <a:ext cx="563698" cy="56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Straight Connector 223"/>
          <p:cNvCxnSpPr/>
          <p:nvPr/>
        </p:nvCxnSpPr>
        <p:spPr>
          <a:xfrm flipV="1">
            <a:off x="3116263" y="5313226"/>
            <a:ext cx="1040355" cy="20774"/>
          </a:xfrm>
          <a:prstGeom prst="line">
            <a:avLst/>
          </a:prstGeom>
          <a:ln w="66675">
            <a:solidFill>
              <a:srgbClr val="8BF4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Rectangle 319"/>
          <p:cNvSpPr/>
          <p:nvPr/>
        </p:nvSpPr>
        <p:spPr>
          <a:xfrm>
            <a:off x="1040692" y="1828800"/>
            <a:ext cx="2997908" cy="4533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pic>
        <p:nvPicPr>
          <p:cNvPr id="321" name="Picture 14" descr="https://cdn1.iconfinder.com/data/icons/hawcons/32/698627-icon-111-search-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27" y="1850090"/>
            <a:ext cx="360573" cy="3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2" name="TextBox 321"/>
          <p:cNvSpPr txBox="1"/>
          <p:nvPr/>
        </p:nvSpPr>
        <p:spPr>
          <a:xfrm>
            <a:off x="1203598" y="1901580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0" dirty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Search </a:t>
            </a:r>
            <a:r>
              <a:rPr lang="en-US" sz="1400" kern="0" dirty="0" smtClean="0">
                <a:solidFill>
                  <a:srgbClr val="FFFFFF">
                    <a:lumMod val="65000"/>
                  </a:srgbClr>
                </a:solidFill>
                <a:cs typeface="Arial"/>
                <a:sym typeface="Arial"/>
                <a:rtl val="0"/>
              </a:rPr>
              <a:t>Transaction</a:t>
            </a:r>
            <a:endParaRPr lang="en-US" sz="1400" kern="0" dirty="0">
              <a:solidFill>
                <a:srgbClr val="FFFFFF">
                  <a:lumMod val="65000"/>
                </a:srgbClr>
              </a:solidFill>
              <a:cs typeface="Arial"/>
              <a:sym typeface="Arial"/>
              <a:rtl val="0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030238" y="1191863"/>
            <a:ext cx="3199362" cy="4895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 dirty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24" name="Rectangle 323"/>
          <p:cNvSpPr/>
          <p:nvPr/>
        </p:nvSpPr>
        <p:spPr>
          <a:xfrm>
            <a:off x="5030238" y="1191863"/>
            <a:ext cx="3199362" cy="5487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grpSp>
        <p:nvGrpSpPr>
          <p:cNvPr id="381" name="Group 380"/>
          <p:cNvGrpSpPr/>
          <p:nvPr/>
        </p:nvGrpSpPr>
        <p:grpSpPr>
          <a:xfrm>
            <a:off x="5486400" y="1261984"/>
            <a:ext cx="457200" cy="414416"/>
            <a:chOff x="-2286000" y="1828800"/>
            <a:chExt cx="838200" cy="736454"/>
          </a:xfrm>
        </p:grpSpPr>
        <p:sp>
          <p:nvSpPr>
            <p:cNvPr id="382" name="Rectangle 381"/>
            <p:cNvSpPr/>
            <p:nvPr/>
          </p:nvSpPr>
          <p:spPr>
            <a:xfrm>
              <a:off x="-2286000" y="1828800"/>
              <a:ext cx="838200" cy="736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Multiply 382"/>
            <p:cNvSpPr/>
            <p:nvPr/>
          </p:nvSpPr>
          <p:spPr>
            <a:xfrm>
              <a:off x="-2286000" y="1862460"/>
              <a:ext cx="838200" cy="64045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5" name="Chevron 384"/>
          <p:cNvSpPr/>
          <p:nvPr/>
        </p:nvSpPr>
        <p:spPr>
          <a:xfrm rot="10800000">
            <a:off x="5088709" y="1295401"/>
            <a:ext cx="245291" cy="363315"/>
          </a:xfrm>
          <a:prstGeom prst="chevron">
            <a:avLst>
              <a:gd name="adj" fmla="val 7039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5365906" y="177070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Status</a:t>
            </a:r>
            <a:endParaRPr lang="en-US" b="1" dirty="0"/>
          </a:p>
        </p:txBody>
      </p:sp>
      <p:cxnSp>
        <p:nvCxnSpPr>
          <p:cNvPr id="387" name="Straight Connector 386"/>
          <p:cNvCxnSpPr/>
          <p:nvPr/>
        </p:nvCxnSpPr>
        <p:spPr>
          <a:xfrm>
            <a:off x="6629400" y="1763736"/>
            <a:ext cx="0" cy="37630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TextBox 387"/>
          <p:cNvSpPr txBox="1"/>
          <p:nvPr/>
        </p:nvSpPr>
        <p:spPr>
          <a:xfrm>
            <a:off x="7035557" y="17707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Detail</a:t>
            </a:r>
            <a:endParaRPr lang="en-US" b="1" dirty="0"/>
          </a:p>
        </p:txBody>
      </p:sp>
      <p:cxnSp>
        <p:nvCxnSpPr>
          <p:cNvPr id="389" name="Straight Connector 388"/>
          <p:cNvCxnSpPr/>
          <p:nvPr/>
        </p:nvCxnSpPr>
        <p:spPr>
          <a:xfrm>
            <a:off x="5030238" y="2203727"/>
            <a:ext cx="3145342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>
            <a:off x="6630438" y="2167354"/>
            <a:ext cx="1599162" cy="0"/>
          </a:xfrm>
          <a:prstGeom prst="line">
            <a:avLst/>
          </a:prstGeom>
          <a:ln w="603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Rounded Rectangle 338"/>
          <p:cNvSpPr/>
          <p:nvPr/>
        </p:nvSpPr>
        <p:spPr>
          <a:xfrm>
            <a:off x="8128248" y="1719580"/>
            <a:ext cx="101351" cy="4376420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340" name="Rounded Rectangle 339"/>
          <p:cNvSpPr/>
          <p:nvPr/>
        </p:nvSpPr>
        <p:spPr>
          <a:xfrm>
            <a:off x="8144484" y="2523364"/>
            <a:ext cx="83293" cy="307679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  <a:rtl val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70493" y="2410908"/>
            <a:ext cx="3068107" cy="384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970493" y="3882338"/>
            <a:ext cx="3068107" cy="384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371600" y="241090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b="1" dirty="0" smtClean="0">
                <a:solidFill>
                  <a:schemeClr val="bg1"/>
                </a:solidFill>
              </a:rPr>
              <a:t>n 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1447800" y="38683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Done</a:t>
            </a:r>
          </a:p>
        </p:txBody>
      </p:sp>
      <p:pic>
        <p:nvPicPr>
          <p:cNvPr id="27" name="Picture 2" descr="http://www.southwestenergyadvicecentre.co.uk/img/tic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80" y="3907474"/>
            <a:ext cx="308575" cy="3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joshfire.com/media/icones/agency/proces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80" y="2399083"/>
            <a:ext cx="408511" cy="40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3670723" y="2438400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93" name="Oval 392"/>
          <p:cNvSpPr/>
          <p:nvPr/>
        </p:nvSpPr>
        <p:spPr>
          <a:xfrm>
            <a:off x="3670724" y="3915776"/>
            <a:ext cx="309831" cy="31798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6025665" y="129985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Abcdafagasgasd</a:t>
            </a:r>
            <a:endParaRPr 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055725" y="2284511"/>
            <a:ext cx="81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Seller :</a:t>
            </a:r>
            <a:endParaRPr lang="en-US" sz="1400" b="1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30804" y="2263155"/>
            <a:ext cx="469996" cy="403845"/>
            <a:chOff x="-2679796" y="2399083"/>
            <a:chExt cx="622396" cy="540857"/>
          </a:xfrm>
        </p:grpSpPr>
        <p:sp>
          <p:nvSpPr>
            <p:cNvPr id="396" name="Rectangle 395"/>
            <p:cNvSpPr/>
            <p:nvPr/>
          </p:nvSpPr>
          <p:spPr>
            <a:xfrm>
              <a:off x="-2679796" y="2399083"/>
              <a:ext cx="622396" cy="5408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ightning Bolt 34"/>
            <p:cNvSpPr/>
            <p:nvPr/>
          </p:nvSpPr>
          <p:spPr>
            <a:xfrm>
              <a:off x="-2514600" y="2514600"/>
              <a:ext cx="304800" cy="293131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356628" y="222295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sdasfasfasd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5088709" y="2743200"/>
            <a:ext cx="30395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5189623" y="3352800"/>
            <a:ext cx="29386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Transaction cost 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  <a:p>
            <a:r>
              <a:rPr lang="en-US" sz="1400" dirty="0" smtClean="0"/>
              <a:t>Expedition cost 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  <a:p>
            <a:r>
              <a:rPr lang="en-US" sz="1400" dirty="0" smtClean="0"/>
              <a:t>Transaction code	            xxx</a:t>
            </a:r>
          </a:p>
          <a:p>
            <a:r>
              <a:rPr lang="en-US" sz="1400" dirty="0" smtClean="0"/>
              <a:t>Voucher discount       - 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  <a:p>
            <a:r>
              <a:rPr lang="en-US" sz="1400" dirty="0" smtClean="0"/>
              <a:t>Donation	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xxxxxxx</a:t>
            </a:r>
            <a:endParaRPr lang="en-US" sz="1400" dirty="0" smtClean="0"/>
          </a:p>
        </p:txBody>
      </p:sp>
      <p:sp>
        <p:nvSpPr>
          <p:cNvPr id="399" name="TextBox 398"/>
          <p:cNvSpPr txBox="1"/>
          <p:nvPr/>
        </p:nvSpPr>
        <p:spPr>
          <a:xfrm>
            <a:off x="5206557" y="4505271"/>
            <a:ext cx="2816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Total </a:t>
            </a:r>
            <a:r>
              <a:rPr lang="en-US" sz="1400" dirty="0"/>
              <a:t>c</a:t>
            </a:r>
            <a:r>
              <a:rPr lang="en-US" sz="1400" dirty="0" smtClean="0"/>
              <a:t>ost		</a:t>
            </a:r>
            <a:r>
              <a:rPr lang="en-US" sz="1400" b="1" dirty="0" err="1" smtClean="0">
                <a:solidFill>
                  <a:srgbClr val="FF0000"/>
                </a:solidFill>
              </a:rPr>
              <a:t>Rp</a:t>
            </a:r>
            <a:r>
              <a:rPr lang="en-US" sz="1400" b="1" dirty="0" smtClean="0">
                <a:solidFill>
                  <a:srgbClr val="FF0000"/>
                </a:solidFill>
              </a:rPr>
              <a:t> </a:t>
            </a:r>
            <a:r>
              <a:rPr lang="en-US" sz="1400" b="1" dirty="0" err="1" smtClean="0">
                <a:solidFill>
                  <a:srgbClr val="FF0000"/>
                </a:solidFill>
              </a:rPr>
              <a:t>xxxxx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dirty="0" smtClean="0"/>
              <a:t>Total </a:t>
            </a:r>
            <a:r>
              <a:rPr lang="en-US" sz="1400" dirty="0"/>
              <a:t>d</a:t>
            </a:r>
            <a:r>
              <a:rPr lang="en-US" sz="1400" dirty="0" smtClean="0"/>
              <a:t>onation	</a:t>
            </a:r>
            <a:r>
              <a:rPr lang="en-US" sz="1400" dirty="0" err="1" smtClean="0"/>
              <a:t>Rp</a:t>
            </a:r>
            <a:r>
              <a:rPr lang="en-US" sz="1400" dirty="0" smtClean="0"/>
              <a:t> </a:t>
            </a:r>
            <a:r>
              <a:rPr lang="en-US" sz="1400" dirty="0" err="1" smtClean="0"/>
              <a:t>xxxxx</a:t>
            </a:r>
            <a:endParaRPr lang="en-US" sz="14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5277633" y="5028491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Donation to :</a:t>
            </a:r>
            <a:endParaRPr lang="en-US" sz="1400" dirty="0"/>
          </a:p>
        </p:txBody>
      </p:sp>
      <p:cxnSp>
        <p:nvCxnSpPr>
          <p:cNvPr id="400" name="Straight Connector 399"/>
          <p:cNvCxnSpPr/>
          <p:nvPr/>
        </p:nvCxnSpPr>
        <p:spPr>
          <a:xfrm>
            <a:off x="5105400" y="5028491"/>
            <a:ext cx="30395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5181600" y="2819400"/>
            <a:ext cx="457200" cy="414416"/>
            <a:chOff x="-2286000" y="1828800"/>
            <a:chExt cx="838200" cy="736454"/>
          </a:xfrm>
        </p:grpSpPr>
        <p:sp>
          <p:nvSpPr>
            <p:cNvPr id="402" name="Rectangle 401"/>
            <p:cNvSpPr/>
            <p:nvPr/>
          </p:nvSpPr>
          <p:spPr>
            <a:xfrm>
              <a:off x="-2286000" y="1828800"/>
              <a:ext cx="838200" cy="736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Multiply 402"/>
            <p:cNvSpPr/>
            <p:nvPr/>
          </p:nvSpPr>
          <p:spPr>
            <a:xfrm>
              <a:off x="-2286000" y="1862460"/>
              <a:ext cx="838200" cy="64045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4" name="TextBox 403"/>
          <p:cNvSpPr txBox="1"/>
          <p:nvPr/>
        </p:nvSpPr>
        <p:spPr>
          <a:xfrm>
            <a:off x="5720865" y="274320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Abcdafagasgasd</a:t>
            </a:r>
            <a:endParaRPr lang="en-US" sz="1600" b="1" dirty="0"/>
          </a:p>
        </p:txBody>
      </p:sp>
      <p:cxnSp>
        <p:nvCxnSpPr>
          <p:cNvPr id="405" name="Straight Connector 404"/>
          <p:cNvCxnSpPr/>
          <p:nvPr/>
        </p:nvCxnSpPr>
        <p:spPr>
          <a:xfrm>
            <a:off x="5105400" y="3352800"/>
            <a:ext cx="30395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flipH="1">
            <a:off x="5720865" y="3045023"/>
            <a:ext cx="1173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Quantity: </a:t>
            </a:r>
            <a:endParaRPr lang="en-US" sz="1400" dirty="0"/>
          </a:p>
        </p:txBody>
      </p:sp>
      <p:pic>
        <p:nvPicPr>
          <p:cNvPr id="406" name="Picture 24" descr="https://vivod008articles.files.wordpress.com/2015/07/icon__31554_action_orange_200p-fw_.png?w=64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257800"/>
            <a:ext cx="494111" cy="4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7" name="TextBox 406"/>
          <p:cNvSpPr txBox="1"/>
          <p:nvPr/>
        </p:nvSpPr>
        <p:spPr>
          <a:xfrm>
            <a:off x="5867400" y="5361801"/>
            <a:ext cx="1097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rgbClr val="000000"/>
                </a:solidFill>
                <a:cs typeface="Arial"/>
                <a:sym typeface="Arial"/>
                <a:rtl val="0"/>
              </a:rPr>
              <a:t>XYZAXASA</a:t>
            </a:r>
          </a:p>
        </p:txBody>
      </p:sp>
      <p:cxnSp>
        <p:nvCxnSpPr>
          <p:cNvPr id="408" name="Straight Connector 407"/>
          <p:cNvCxnSpPr/>
          <p:nvPr/>
        </p:nvCxnSpPr>
        <p:spPr>
          <a:xfrm>
            <a:off x="5105400" y="5791200"/>
            <a:ext cx="303953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334000" y="5776257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Expedition 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00512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ml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1618</Words>
  <Application>Microsoft Office PowerPoint</Application>
  <PresentationFormat>On-screen Show (4:3)</PresentationFormat>
  <Paragraphs>958</Paragraphs>
  <Slides>42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Hamlet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Fido Tria Brahma</dc:creator>
  <cp:lastModifiedBy>Fido Tria Brahma</cp:lastModifiedBy>
  <cp:revision>166</cp:revision>
  <dcterms:created xsi:type="dcterms:W3CDTF">2015-09-17T15:27:05Z</dcterms:created>
  <dcterms:modified xsi:type="dcterms:W3CDTF">2015-09-22T10:03:04Z</dcterms:modified>
</cp:coreProperties>
</file>